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23"/>
  </p:notesMasterIdLst>
  <p:handoutMasterIdLst>
    <p:handoutMasterId r:id="rId24"/>
  </p:handoutMasterIdLst>
  <p:sldIdLst>
    <p:sldId id="291" r:id="rId3"/>
    <p:sldId id="331" r:id="rId4"/>
    <p:sldId id="430" r:id="rId5"/>
    <p:sldId id="431" r:id="rId6"/>
    <p:sldId id="321" r:id="rId7"/>
    <p:sldId id="433" r:id="rId8"/>
    <p:sldId id="432" r:id="rId9"/>
    <p:sldId id="335" r:id="rId10"/>
    <p:sldId id="416" r:id="rId11"/>
    <p:sldId id="438" r:id="rId12"/>
    <p:sldId id="439" r:id="rId13"/>
    <p:sldId id="437" r:id="rId14"/>
    <p:sldId id="434" r:id="rId15"/>
    <p:sldId id="435" r:id="rId16"/>
    <p:sldId id="436" r:id="rId17"/>
    <p:sldId id="440" r:id="rId18"/>
    <p:sldId id="442" r:id="rId19"/>
    <p:sldId id="441" r:id="rId20"/>
    <p:sldId id="404" r:id="rId21"/>
    <p:sldId id="267" r:id="rId22"/>
  </p:sldIdLst>
  <p:sldSz cx="9144000" cy="5143500" type="screen16x9"/>
  <p:notesSz cx="6858000" cy="4381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41">
          <p15:clr>
            <a:srgbClr val="A4A3A4"/>
          </p15:clr>
        </p15:guide>
        <p15:guide id="2" pos="312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extLst>
      <p:ext uri="{19B8F6BF-5375-455C-9EA6-DF929625EA0E}">
        <p15:presenceInfo xmlns:p15="http://schemas.microsoft.com/office/powerpoint/2012/main" userId="S::urn:spo:anon#6b9a27a84813b22d2027563988759a2acccb903fe4723ce2c571822655f467e2::" providerId="AD"/>
      </p:ext>
    </p:extLst>
  </p:cmAuthor>
  <p:cmAuthor id="2" name="Jackson Howard" initials="JH" lastIdx="1" clrIdx="1">
    <p:extLst>
      <p:ext uri="{19B8F6BF-5375-455C-9EA6-DF929625EA0E}">
        <p15:presenceInfo xmlns:p15="http://schemas.microsoft.com/office/powerpoint/2012/main" userId="S::jhoward@bunnings.com.au::272a7b34-f34d-439d-898b-0a3a796ff3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6"/>
    <p:restoredTop sz="93875"/>
  </p:normalViewPr>
  <p:slideViewPr>
    <p:cSldViewPr snapToGrid="0">
      <p:cViewPr varScale="1">
        <p:scale>
          <a:sx n="91" d="100"/>
          <a:sy n="91" d="100"/>
        </p:scale>
        <p:origin x="876" y="78"/>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141"/>
        <p:guide pos="312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5622799" y="0"/>
            <a:ext cx="4301543" cy="339884"/>
          </a:xfrm>
          <a:prstGeom prst="rect">
            <a:avLst/>
          </a:prstGeom>
        </p:spPr>
        <p:txBody>
          <a:bodyPr vert="horz" lIns="91440" tIns="45720" rIns="91440" bIns="45720" rtlCol="0"/>
          <a:lstStyle>
            <a:lvl1pPr algn="r">
              <a:defRPr sz="1200"/>
            </a:lvl1pPr>
          </a:lstStyle>
          <a:p>
            <a:fld id="{7B4940FE-C8E3-4854-BD12-171DEE31EBD9}" type="datetimeFigureOut">
              <a:rPr lang="en-AU" smtClean="0"/>
              <a:pPr/>
              <a:t>15/04/2021</a:t>
            </a:fld>
            <a:endParaRPr lang="en-AU" dirty="0"/>
          </a:p>
        </p:txBody>
      </p:sp>
      <p:sp>
        <p:nvSpPr>
          <p:cNvPr id="4" name="Footer Placeholder 3"/>
          <p:cNvSpPr>
            <a:spLocks noGrp="1"/>
          </p:cNvSpPr>
          <p:nvPr>
            <p:ph type="ftr" sz="quarter" idx="2"/>
          </p:nvPr>
        </p:nvSpPr>
        <p:spPr>
          <a:xfrm>
            <a:off x="1" y="6456612"/>
            <a:ext cx="4301543" cy="339884"/>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5622799" y="6456612"/>
            <a:ext cx="4301543" cy="339884"/>
          </a:xfrm>
          <a:prstGeom prst="rect">
            <a:avLst/>
          </a:prstGeom>
        </p:spPr>
        <p:txBody>
          <a:bodyPr vert="horz" lIns="91440" tIns="45720" rIns="91440" bIns="45720" rtlCol="0" anchor="b"/>
          <a:lstStyle>
            <a:lvl1pPr algn="r">
              <a:defRPr sz="1200"/>
            </a:lvl1pPr>
          </a:lstStyle>
          <a:p>
            <a:fld id="{40AFD3B2-7777-4CC2-974F-AAD6796C4602}" type="slidenum">
              <a:rPr lang="en-AU" smtClean="0"/>
              <a:pPr/>
              <a:t>‹#›</a:t>
            </a:fld>
            <a:endParaRPr lang="en-AU" dirty="0"/>
          </a:p>
        </p:txBody>
      </p:sp>
    </p:spTree>
    <p:extLst>
      <p:ext uri="{BB962C8B-B14F-4D97-AF65-F5344CB8AC3E}">
        <p14:creationId xmlns:p14="http://schemas.microsoft.com/office/powerpoint/2010/main" val="413844856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4302125" cy="339725"/>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5622926" y="2"/>
            <a:ext cx="4302125" cy="339725"/>
          </a:xfrm>
          <a:prstGeom prst="rect">
            <a:avLst/>
          </a:prstGeom>
        </p:spPr>
        <p:txBody>
          <a:bodyPr vert="horz" lIns="91440" tIns="45720" rIns="91440" bIns="45720" rtlCol="0"/>
          <a:lstStyle>
            <a:lvl1pPr algn="r">
              <a:defRPr sz="1200"/>
            </a:lvl1pPr>
          </a:lstStyle>
          <a:p>
            <a:fld id="{D87C9F93-A743-4FE8-A60C-A6EF6ABE069D}" type="datetimeFigureOut">
              <a:rPr lang="en-AU" smtClean="0"/>
              <a:pPr/>
              <a:t>15/04/2021</a:t>
            </a:fld>
            <a:endParaRPr lang="en-AU" dirty="0"/>
          </a:p>
        </p:txBody>
      </p:sp>
      <p:sp>
        <p:nvSpPr>
          <p:cNvPr id="4" name="Slide Image Placeholder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992189" y="3228977"/>
            <a:ext cx="7942262" cy="30591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1" y="6456365"/>
            <a:ext cx="4302125" cy="339725"/>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5622926" y="6456365"/>
            <a:ext cx="4302125" cy="339725"/>
          </a:xfrm>
          <a:prstGeom prst="rect">
            <a:avLst/>
          </a:prstGeom>
        </p:spPr>
        <p:txBody>
          <a:bodyPr vert="horz" lIns="91440" tIns="45720" rIns="91440" bIns="45720" rtlCol="0" anchor="b"/>
          <a:lstStyle>
            <a:lvl1pPr algn="r">
              <a:defRPr sz="1200"/>
            </a:lvl1pPr>
          </a:lstStyle>
          <a:p>
            <a:fld id="{30D899BB-D419-40B1-9977-1F9783718904}" type="slidenum">
              <a:rPr lang="en-AU" smtClean="0"/>
              <a:pPr/>
              <a:t>‹#›</a:t>
            </a:fld>
            <a:endParaRPr lang="en-AU" dirty="0"/>
          </a:p>
        </p:txBody>
      </p:sp>
    </p:spTree>
    <p:extLst>
      <p:ext uri="{BB962C8B-B14F-4D97-AF65-F5344CB8AC3E}">
        <p14:creationId xmlns:p14="http://schemas.microsoft.com/office/powerpoint/2010/main" val="105952299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C1090A85-E685-0B4C-8631-E3B6C1BE22DF}" type="datetime1">
              <a:rPr lang="en-AU" smtClean="0"/>
              <a:t>15/04/2021</a:t>
            </a:fld>
            <a:endParaRPr lang="en-AU" dirty="0"/>
          </a:p>
        </p:txBody>
      </p:sp>
      <p:sp>
        <p:nvSpPr>
          <p:cNvPr id="5" name="Slide Number Placeholder 4"/>
          <p:cNvSpPr>
            <a:spLocks noGrp="1"/>
          </p:cNvSpPr>
          <p:nvPr>
            <p:ph type="sldNum" sz="quarter" idx="5"/>
          </p:nvPr>
        </p:nvSpPr>
        <p:spPr/>
        <p:txBody>
          <a:bodyPr/>
          <a:lstStyle/>
          <a:p>
            <a:fld id="{30D899BB-D419-40B1-9977-1F9783718904}" type="slidenum">
              <a:rPr lang="en-AU" smtClean="0"/>
              <a:pPr/>
              <a:t>2</a:t>
            </a:fld>
            <a:endParaRPr lang="en-AU" dirty="0"/>
          </a:p>
        </p:txBody>
      </p:sp>
    </p:spTree>
    <p:extLst>
      <p:ext uri="{BB962C8B-B14F-4D97-AF65-F5344CB8AC3E}">
        <p14:creationId xmlns:p14="http://schemas.microsoft.com/office/powerpoint/2010/main" val="3198715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6D42CC8-BACC-4BAC-94A3-0E8AFDE19448}" type="datetime1">
              <a:rPr lang="en-AU" smtClean="0"/>
              <a:t>15/04/2021</a:t>
            </a:fld>
            <a:endParaRPr lang="en-AU" dirty="0"/>
          </a:p>
        </p:txBody>
      </p:sp>
      <p:sp>
        <p:nvSpPr>
          <p:cNvPr id="5" name="Slide Number Placeholder 4"/>
          <p:cNvSpPr>
            <a:spLocks noGrp="1"/>
          </p:cNvSpPr>
          <p:nvPr>
            <p:ph type="sldNum" sz="quarter" idx="11"/>
          </p:nvPr>
        </p:nvSpPr>
        <p:spPr/>
        <p:txBody>
          <a:bodyPr/>
          <a:lstStyle/>
          <a:p>
            <a:fld id="{30D899BB-D419-40B1-9977-1F9783718904}" type="slidenum">
              <a:rPr lang="en-AU" smtClean="0"/>
              <a:pPr/>
              <a:t>14</a:t>
            </a:fld>
            <a:endParaRPr lang="en-AU" dirty="0"/>
          </a:p>
        </p:txBody>
      </p:sp>
    </p:spTree>
    <p:extLst>
      <p:ext uri="{BB962C8B-B14F-4D97-AF65-F5344CB8AC3E}">
        <p14:creationId xmlns:p14="http://schemas.microsoft.com/office/powerpoint/2010/main" val="574371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6D42CC8-BACC-4BAC-94A3-0E8AFDE19448}" type="datetime1">
              <a:rPr lang="en-AU" smtClean="0"/>
              <a:t>15/04/2021</a:t>
            </a:fld>
            <a:endParaRPr lang="en-AU" dirty="0"/>
          </a:p>
        </p:txBody>
      </p:sp>
      <p:sp>
        <p:nvSpPr>
          <p:cNvPr id="5" name="Slide Number Placeholder 4"/>
          <p:cNvSpPr>
            <a:spLocks noGrp="1"/>
          </p:cNvSpPr>
          <p:nvPr>
            <p:ph type="sldNum" sz="quarter" idx="11"/>
          </p:nvPr>
        </p:nvSpPr>
        <p:spPr/>
        <p:txBody>
          <a:bodyPr/>
          <a:lstStyle/>
          <a:p>
            <a:fld id="{30D899BB-D419-40B1-9977-1F9783718904}" type="slidenum">
              <a:rPr lang="en-AU" smtClean="0"/>
              <a:pPr/>
              <a:t>15</a:t>
            </a:fld>
            <a:endParaRPr lang="en-AU" dirty="0"/>
          </a:p>
        </p:txBody>
      </p:sp>
    </p:spTree>
    <p:extLst>
      <p:ext uri="{BB962C8B-B14F-4D97-AF65-F5344CB8AC3E}">
        <p14:creationId xmlns:p14="http://schemas.microsoft.com/office/powerpoint/2010/main" val="3408699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6D42CC8-BACC-4BAC-94A3-0E8AFDE19448}" type="datetime1">
              <a:rPr lang="en-AU" smtClean="0"/>
              <a:t>15/04/2021</a:t>
            </a:fld>
            <a:endParaRPr lang="en-AU" dirty="0"/>
          </a:p>
        </p:txBody>
      </p:sp>
      <p:sp>
        <p:nvSpPr>
          <p:cNvPr id="5" name="Slide Number Placeholder 4"/>
          <p:cNvSpPr>
            <a:spLocks noGrp="1"/>
          </p:cNvSpPr>
          <p:nvPr>
            <p:ph type="sldNum" sz="quarter" idx="11"/>
          </p:nvPr>
        </p:nvSpPr>
        <p:spPr/>
        <p:txBody>
          <a:bodyPr/>
          <a:lstStyle/>
          <a:p>
            <a:fld id="{30D899BB-D419-40B1-9977-1F9783718904}" type="slidenum">
              <a:rPr lang="en-AU" smtClean="0"/>
              <a:pPr/>
              <a:t>17</a:t>
            </a:fld>
            <a:endParaRPr lang="en-AU" dirty="0"/>
          </a:p>
        </p:txBody>
      </p:sp>
    </p:spTree>
    <p:extLst>
      <p:ext uri="{BB962C8B-B14F-4D97-AF65-F5344CB8AC3E}">
        <p14:creationId xmlns:p14="http://schemas.microsoft.com/office/powerpoint/2010/main" val="1857772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6D42CC8-BACC-4BAC-94A3-0E8AFDE19448}" type="datetime1">
              <a:rPr lang="en-AU" smtClean="0"/>
              <a:t>15/04/2021</a:t>
            </a:fld>
            <a:endParaRPr lang="en-AU" dirty="0"/>
          </a:p>
        </p:txBody>
      </p:sp>
      <p:sp>
        <p:nvSpPr>
          <p:cNvPr id="5" name="Slide Number Placeholder 4"/>
          <p:cNvSpPr>
            <a:spLocks noGrp="1"/>
          </p:cNvSpPr>
          <p:nvPr>
            <p:ph type="sldNum" sz="quarter" idx="11"/>
          </p:nvPr>
        </p:nvSpPr>
        <p:spPr/>
        <p:txBody>
          <a:bodyPr/>
          <a:lstStyle/>
          <a:p>
            <a:fld id="{30D899BB-D419-40B1-9977-1F9783718904}" type="slidenum">
              <a:rPr lang="en-AU" smtClean="0"/>
              <a:pPr/>
              <a:t>18</a:t>
            </a:fld>
            <a:endParaRPr lang="en-AU" dirty="0"/>
          </a:p>
        </p:txBody>
      </p:sp>
    </p:spTree>
    <p:extLst>
      <p:ext uri="{BB962C8B-B14F-4D97-AF65-F5344CB8AC3E}">
        <p14:creationId xmlns:p14="http://schemas.microsoft.com/office/powerpoint/2010/main" val="2622112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C1090A85-E685-0B4C-8631-E3B6C1BE22DF}" type="datetime1">
              <a:rPr lang="en-AU" smtClean="0"/>
              <a:t>15/04/2021</a:t>
            </a:fld>
            <a:endParaRPr lang="en-AU" dirty="0"/>
          </a:p>
        </p:txBody>
      </p:sp>
      <p:sp>
        <p:nvSpPr>
          <p:cNvPr id="5" name="Slide Number Placeholder 4"/>
          <p:cNvSpPr>
            <a:spLocks noGrp="1"/>
          </p:cNvSpPr>
          <p:nvPr>
            <p:ph type="sldNum" sz="quarter" idx="5"/>
          </p:nvPr>
        </p:nvSpPr>
        <p:spPr/>
        <p:txBody>
          <a:bodyPr/>
          <a:lstStyle/>
          <a:p>
            <a:fld id="{30D899BB-D419-40B1-9977-1F9783718904}" type="slidenum">
              <a:rPr lang="en-AU" smtClean="0"/>
              <a:pPr/>
              <a:t>3</a:t>
            </a:fld>
            <a:endParaRPr lang="en-AU" dirty="0"/>
          </a:p>
        </p:txBody>
      </p:sp>
    </p:spTree>
    <p:extLst>
      <p:ext uri="{BB962C8B-B14F-4D97-AF65-F5344CB8AC3E}">
        <p14:creationId xmlns:p14="http://schemas.microsoft.com/office/powerpoint/2010/main" val="1241030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C1090A85-E685-0B4C-8631-E3B6C1BE22DF}" type="datetime1">
              <a:rPr lang="en-AU" smtClean="0"/>
              <a:t>15/04/2021</a:t>
            </a:fld>
            <a:endParaRPr lang="en-AU" dirty="0"/>
          </a:p>
        </p:txBody>
      </p:sp>
      <p:sp>
        <p:nvSpPr>
          <p:cNvPr id="5" name="Slide Number Placeholder 4"/>
          <p:cNvSpPr>
            <a:spLocks noGrp="1"/>
          </p:cNvSpPr>
          <p:nvPr>
            <p:ph type="sldNum" sz="quarter" idx="5"/>
          </p:nvPr>
        </p:nvSpPr>
        <p:spPr/>
        <p:txBody>
          <a:bodyPr/>
          <a:lstStyle/>
          <a:p>
            <a:fld id="{30D899BB-D419-40B1-9977-1F9783718904}" type="slidenum">
              <a:rPr lang="en-AU" smtClean="0"/>
              <a:pPr/>
              <a:t>4</a:t>
            </a:fld>
            <a:endParaRPr lang="en-AU" dirty="0"/>
          </a:p>
        </p:txBody>
      </p:sp>
    </p:spTree>
    <p:extLst>
      <p:ext uri="{BB962C8B-B14F-4D97-AF65-F5344CB8AC3E}">
        <p14:creationId xmlns:p14="http://schemas.microsoft.com/office/powerpoint/2010/main" val="391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C1090A85-E685-0B4C-8631-E3B6C1BE22DF}" type="datetime1">
              <a:rPr lang="en-AU" smtClean="0"/>
              <a:t>15/04/2021</a:t>
            </a:fld>
            <a:endParaRPr lang="en-AU" dirty="0"/>
          </a:p>
        </p:txBody>
      </p:sp>
      <p:sp>
        <p:nvSpPr>
          <p:cNvPr id="5" name="Slide Number Placeholder 4"/>
          <p:cNvSpPr>
            <a:spLocks noGrp="1"/>
          </p:cNvSpPr>
          <p:nvPr>
            <p:ph type="sldNum" sz="quarter" idx="5"/>
          </p:nvPr>
        </p:nvSpPr>
        <p:spPr/>
        <p:txBody>
          <a:bodyPr/>
          <a:lstStyle/>
          <a:p>
            <a:fld id="{30D899BB-D419-40B1-9977-1F9783718904}" type="slidenum">
              <a:rPr lang="en-AU" smtClean="0"/>
              <a:pPr/>
              <a:t>6</a:t>
            </a:fld>
            <a:endParaRPr lang="en-AU" dirty="0"/>
          </a:p>
        </p:txBody>
      </p:sp>
    </p:spTree>
    <p:extLst>
      <p:ext uri="{BB962C8B-B14F-4D97-AF65-F5344CB8AC3E}">
        <p14:creationId xmlns:p14="http://schemas.microsoft.com/office/powerpoint/2010/main" val="1308364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C1090A85-E685-0B4C-8631-E3B6C1BE22DF}" type="datetime1">
              <a:rPr lang="en-AU" smtClean="0"/>
              <a:t>15/04/2021</a:t>
            </a:fld>
            <a:endParaRPr lang="en-AU" dirty="0"/>
          </a:p>
        </p:txBody>
      </p:sp>
      <p:sp>
        <p:nvSpPr>
          <p:cNvPr id="5" name="Slide Number Placeholder 4"/>
          <p:cNvSpPr>
            <a:spLocks noGrp="1"/>
          </p:cNvSpPr>
          <p:nvPr>
            <p:ph type="sldNum" sz="quarter" idx="5"/>
          </p:nvPr>
        </p:nvSpPr>
        <p:spPr/>
        <p:txBody>
          <a:bodyPr/>
          <a:lstStyle/>
          <a:p>
            <a:fld id="{30D899BB-D419-40B1-9977-1F9783718904}" type="slidenum">
              <a:rPr lang="en-AU" smtClean="0"/>
              <a:pPr/>
              <a:t>7</a:t>
            </a:fld>
            <a:endParaRPr lang="en-AU" dirty="0"/>
          </a:p>
        </p:txBody>
      </p:sp>
    </p:spTree>
    <p:extLst>
      <p:ext uri="{BB962C8B-B14F-4D97-AF65-F5344CB8AC3E}">
        <p14:creationId xmlns:p14="http://schemas.microsoft.com/office/powerpoint/2010/main" val="403941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6D42CC8-BACC-4BAC-94A3-0E8AFDE19448}" type="datetime1">
              <a:rPr lang="en-AU" smtClean="0"/>
              <a:t>15/04/2021</a:t>
            </a:fld>
            <a:endParaRPr lang="en-AU" dirty="0"/>
          </a:p>
        </p:txBody>
      </p:sp>
      <p:sp>
        <p:nvSpPr>
          <p:cNvPr id="5" name="Slide Number Placeholder 4"/>
          <p:cNvSpPr>
            <a:spLocks noGrp="1"/>
          </p:cNvSpPr>
          <p:nvPr>
            <p:ph type="sldNum" sz="quarter" idx="11"/>
          </p:nvPr>
        </p:nvSpPr>
        <p:spPr/>
        <p:txBody>
          <a:bodyPr/>
          <a:lstStyle/>
          <a:p>
            <a:fld id="{30D899BB-D419-40B1-9977-1F9783718904}" type="slidenum">
              <a:rPr lang="en-AU" smtClean="0"/>
              <a:pPr/>
              <a:t>9</a:t>
            </a:fld>
            <a:endParaRPr lang="en-AU" dirty="0"/>
          </a:p>
        </p:txBody>
      </p:sp>
    </p:spTree>
    <p:extLst>
      <p:ext uri="{BB962C8B-B14F-4D97-AF65-F5344CB8AC3E}">
        <p14:creationId xmlns:p14="http://schemas.microsoft.com/office/powerpoint/2010/main" val="4235613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6D42CC8-BACC-4BAC-94A3-0E8AFDE19448}" type="datetime1">
              <a:rPr lang="en-AU" smtClean="0"/>
              <a:t>15/04/2021</a:t>
            </a:fld>
            <a:endParaRPr lang="en-AU" dirty="0"/>
          </a:p>
        </p:txBody>
      </p:sp>
      <p:sp>
        <p:nvSpPr>
          <p:cNvPr id="5" name="Slide Number Placeholder 4"/>
          <p:cNvSpPr>
            <a:spLocks noGrp="1"/>
          </p:cNvSpPr>
          <p:nvPr>
            <p:ph type="sldNum" sz="quarter" idx="11"/>
          </p:nvPr>
        </p:nvSpPr>
        <p:spPr/>
        <p:txBody>
          <a:bodyPr/>
          <a:lstStyle/>
          <a:p>
            <a:fld id="{30D899BB-D419-40B1-9977-1F9783718904}" type="slidenum">
              <a:rPr lang="en-AU" smtClean="0"/>
              <a:pPr/>
              <a:t>10</a:t>
            </a:fld>
            <a:endParaRPr lang="en-AU" dirty="0"/>
          </a:p>
        </p:txBody>
      </p:sp>
    </p:spTree>
    <p:extLst>
      <p:ext uri="{BB962C8B-B14F-4D97-AF65-F5344CB8AC3E}">
        <p14:creationId xmlns:p14="http://schemas.microsoft.com/office/powerpoint/2010/main" val="1109909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6D42CC8-BACC-4BAC-94A3-0E8AFDE19448}" type="datetime1">
              <a:rPr lang="en-AU" smtClean="0"/>
              <a:t>15/04/2021</a:t>
            </a:fld>
            <a:endParaRPr lang="en-AU" dirty="0"/>
          </a:p>
        </p:txBody>
      </p:sp>
      <p:sp>
        <p:nvSpPr>
          <p:cNvPr id="5" name="Slide Number Placeholder 4"/>
          <p:cNvSpPr>
            <a:spLocks noGrp="1"/>
          </p:cNvSpPr>
          <p:nvPr>
            <p:ph type="sldNum" sz="quarter" idx="11"/>
          </p:nvPr>
        </p:nvSpPr>
        <p:spPr/>
        <p:txBody>
          <a:bodyPr/>
          <a:lstStyle/>
          <a:p>
            <a:fld id="{30D899BB-D419-40B1-9977-1F9783718904}" type="slidenum">
              <a:rPr lang="en-AU" smtClean="0"/>
              <a:pPr/>
              <a:t>12</a:t>
            </a:fld>
            <a:endParaRPr lang="en-AU" dirty="0"/>
          </a:p>
        </p:txBody>
      </p:sp>
    </p:spTree>
    <p:extLst>
      <p:ext uri="{BB962C8B-B14F-4D97-AF65-F5344CB8AC3E}">
        <p14:creationId xmlns:p14="http://schemas.microsoft.com/office/powerpoint/2010/main" val="2250061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6D42CC8-BACC-4BAC-94A3-0E8AFDE19448}" type="datetime1">
              <a:rPr lang="en-AU" smtClean="0"/>
              <a:t>15/04/2021</a:t>
            </a:fld>
            <a:endParaRPr lang="en-AU" dirty="0"/>
          </a:p>
        </p:txBody>
      </p:sp>
      <p:sp>
        <p:nvSpPr>
          <p:cNvPr id="5" name="Slide Number Placeholder 4"/>
          <p:cNvSpPr>
            <a:spLocks noGrp="1"/>
          </p:cNvSpPr>
          <p:nvPr>
            <p:ph type="sldNum" sz="quarter" idx="11"/>
          </p:nvPr>
        </p:nvSpPr>
        <p:spPr/>
        <p:txBody>
          <a:bodyPr/>
          <a:lstStyle/>
          <a:p>
            <a:fld id="{30D899BB-D419-40B1-9977-1F9783718904}" type="slidenum">
              <a:rPr lang="en-AU" smtClean="0"/>
              <a:pPr/>
              <a:t>13</a:t>
            </a:fld>
            <a:endParaRPr lang="en-AU" dirty="0"/>
          </a:p>
        </p:txBody>
      </p:sp>
    </p:spTree>
    <p:extLst>
      <p:ext uri="{BB962C8B-B14F-4D97-AF65-F5344CB8AC3E}">
        <p14:creationId xmlns:p14="http://schemas.microsoft.com/office/powerpoint/2010/main" val="2917172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274111"/>
            <a:ext cx="8064895" cy="1295862"/>
          </a:xfrm>
          <a:prstGeom prst="rect">
            <a:avLst/>
          </a:prstGeom>
        </p:spPr>
      </p:pic>
      <p:cxnSp>
        <p:nvCxnSpPr>
          <p:cNvPr id="8" name="Straight Connector 7"/>
          <p:cNvCxnSpPr/>
          <p:nvPr userDrawn="1"/>
        </p:nvCxnSpPr>
        <p:spPr>
          <a:xfrm>
            <a:off x="539552" y="3975908"/>
            <a:ext cx="468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11"/>
          <p:cNvSpPr>
            <a:spLocks noGrp="1"/>
          </p:cNvSpPr>
          <p:nvPr>
            <p:ph type="body" sz="quarter" idx="11" hasCustomPrompt="1"/>
          </p:nvPr>
        </p:nvSpPr>
        <p:spPr>
          <a:xfrm>
            <a:off x="539750" y="4094804"/>
            <a:ext cx="4680000" cy="486053"/>
          </a:xfrm>
          <a:prstGeom prst="rect">
            <a:avLst/>
          </a:prstGeom>
        </p:spPr>
        <p:txBody>
          <a:bodyPr/>
          <a:lstStyle>
            <a:lvl1pPr marL="0" indent="0">
              <a:buNone/>
              <a:defRPr sz="2000">
                <a:solidFill>
                  <a:schemeClr val="bg1"/>
                </a:solidFill>
              </a:defRPr>
            </a:lvl1pPr>
          </a:lstStyle>
          <a:p>
            <a:pPr lvl="0"/>
            <a:r>
              <a:rPr lang="en-US"/>
              <a:t>Subtitle</a:t>
            </a:r>
            <a:endParaRPr lang="en-AU"/>
          </a:p>
        </p:txBody>
      </p:sp>
      <p:sp>
        <p:nvSpPr>
          <p:cNvPr id="6" name="Text Placeholder 8"/>
          <p:cNvSpPr>
            <a:spLocks noGrp="1"/>
          </p:cNvSpPr>
          <p:nvPr>
            <p:ph type="body" sz="quarter" idx="12" hasCustomPrompt="1"/>
          </p:nvPr>
        </p:nvSpPr>
        <p:spPr>
          <a:xfrm>
            <a:off x="539750" y="3274110"/>
            <a:ext cx="4680000" cy="618905"/>
          </a:xfrm>
          <a:prstGeom prst="rect">
            <a:avLst/>
          </a:prstGeom>
        </p:spPr>
        <p:txBody>
          <a:bodyPr anchor="b"/>
          <a:lstStyle>
            <a:lvl1pPr marL="0" indent="0">
              <a:buNone/>
              <a:defRPr sz="2800" b="1">
                <a:solidFill>
                  <a:schemeClr val="bg1"/>
                </a:solidFill>
                <a:latin typeface="+mj-lt"/>
              </a:defRPr>
            </a:lvl1pPr>
          </a:lstStyle>
          <a:p>
            <a:pPr lvl="0"/>
            <a:r>
              <a:rPr lang="en-US"/>
              <a:t>Cover Page</a:t>
            </a:r>
            <a:endParaRPr lang="en-AU"/>
          </a:p>
        </p:txBody>
      </p:sp>
    </p:spTree>
    <p:extLst>
      <p:ext uri="{BB962C8B-B14F-4D97-AF65-F5344CB8AC3E}">
        <p14:creationId xmlns:p14="http://schemas.microsoft.com/office/powerpoint/2010/main" val="1848390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40000" y="0"/>
            <a:ext cx="4680000" cy="828000"/>
          </a:xfrm>
          <a:prstGeom prst="rect">
            <a:avLst/>
          </a:prstGeom>
        </p:spPr>
        <p:txBody>
          <a:bodyPr anchor="b"/>
          <a:lstStyle>
            <a:lvl1pPr marL="0" indent="0">
              <a:buNone/>
              <a:defRPr sz="2400">
                <a:latin typeface="+mj-lt"/>
              </a:defRPr>
            </a:lvl1pPr>
          </a:lstStyle>
          <a:p>
            <a:pPr lvl="0"/>
            <a:r>
              <a:rPr lang="en-US"/>
              <a:t>Title</a:t>
            </a:r>
          </a:p>
        </p:txBody>
      </p:sp>
      <p:sp>
        <p:nvSpPr>
          <p:cNvPr id="10" name="Text Placeholder 16"/>
          <p:cNvSpPr>
            <a:spLocks noGrp="1"/>
          </p:cNvSpPr>
          <p:nvPr>
            <p:ph type="body" sz="quarter" idx="13" hasCustomPrompt="1"/>
          </p:nvPr>
        </p:nvSpPr>
        <p:spPr>
          <a:xfrm>
            <a:off x="540000" y="790258"/>
            <a:ext cx="4680000" cy="360000"/>
          </a:xfrm>
          <a:prstGeom prst="rect">
            <a:avLst/>
          </a:prstGeom>
        </p:spPr>
        <p:txBody>
          <a:bodyPr/>
          <a:lstStyle>
            <a:lvl1pPr marL="0" indent="0">
              <a:buNone/>
              <a:defRPr sz="2000"/>
            </a:lvl1pPr>
          </a:lstStyle>
          <a:p>
            <a:pPr lvl="0"/>
            <a:r>
              <a:rPr lang="en-US"/>
              <a:t>Subtitle</a:t>
            </a:r>
          </a:p>
        </p:txBody>
      </p:sp>
      <p:sp>
        <p:nvSpPr>
          <p:cNvPr id="4" name="Text Placeholder 3"/>
          <p:cNvSpPr>
            <a:spLocks noGrp="1"/>
          </p:cNvSpPr>
          <p:nvPr>
            <p:ph type="body" sz="quarter" idx="15"/>
          </p:nvPr>
        </p:nvSpPr>
        <p:spPr>
          <a:xfrm>
            <a:off x="539750" y="1276350"/>
            <a:ext cx="8064500" cy="3598863"/>
          </a:xfrm>
          <a:prstGeom prst="rect">
            <a:avLst/>
          </a:prstGeom>
        </p:spPr>
        <p:txBody>
          <a:bodyPr/>
          <a:lstStyle>
            <a:lvl1pPr>
              <a:defRPr sz="2400"/>
            </a:lvl1pPr>
            <a:lvl2pPr>
              <a:defRPr sz="2000"/>
            </a:lvl2pPr>
            <a:lvl3pPr>
              <a:defRPr sz="17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Slide Number Placeholder 1">
            <a:extLst>
              <a:ext uri="{FF2B5EF4-FFF2-40B4-BE49-F238E27FC236}">
                <a16:creationId xmlns:a16="http://schemas.microsoft.com/office/drawing/2014/main" id="{B7CF8ECA-EE70-429B-96CC-70209AA08E5E}"/>
              </a:ext>
            </a:extLst>
          </p:cNvPr>
          <p:cNvSpPr>
            <a:spLocks noGrp="1"/>
          </p:cNvSpPr>
          <p:nvPr>
            <p:ph type="sldNum" sz="quarter" idx="16"/>
          </p:nvPr>
        </p:nvSpPr>
        <p:spPr/>
        <p:txBody>
          <a:bodyPr/>
          <a:lstStyle/>
          <a:p>
            <a:fld id="{F3C24F0C-E52C-4A1B-89F5-1FAB09517DFD}" type="slidenum">
              <a:rPr lang="en-AU" smtClean="0"/>
              <a:pPr/>
              <a:t>‹#›</a:t>
            </a:fld>
            <a:endParaRPr lang="en-AU" dirty="0"/>
          </a:p>
        </p:txBody>
      </p:sp>
    </p:spTree>
    <p:extLst>
      <p:ext uri="{BB962C8B-B14F-4D97-AF65-F5344CB8AC3E}">
        <p14:creationId xmlns:p14="http://schemas.microsoft.com/office/powerpoint/2010/main" val="3962700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40000" y="2643758"/>
            <a:ext cx="8064000" cy="395952"/>
          </a:xfrm>
          <a:prstGeom prst="rect">
            <a:avLst/>
          </a:prstGeom>
        </p:spPr>
        <p:txBody>
          <a:bodyPr anchor="b"/>
          <a:lstStyle>
            <a:lvl1pPr marL="0" indent="0" algn="ctr">
              <a:buNone/>
              <a:defRPr sz="1600">
                <a:solidFill>
                  <a:schemeClr val="bg1"/>
                </a:solidFill>
                <a:latin typeface="+mj-lt"/>
              </a:defRPr>
            </a:lvl1pPr>
          </a:lstStyle>
          <a:p>
            <a:pPr lvl="0"/>
            <a:r>
              <a:rPr lang="en-US"/>
              <a:t>Thank you &amp; Questions</a:t>
            </a:r>
          </a:p>
        </p:txBody>
      </p:sp>
    </p:spTree>
    <p:extLst>
      <p:ext uri="{BB962C8B-B14F-4D97-AF65-F5344CB8AC3E}">
        <p14:creationId xmlns:p14="http://schemas.microsoft.com/office/powerpoint/2010/main" val="2254479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514350" y="514350"/>
            <a:ext cx="1803654" cy="528066"/>
          </a:xfrm>
        </p:spPr>
        <p:txBody>
          <a:bodyPr anchor="t" anchorCtr="0"/>
          <a:lstStyle>
            <a:lvl1pPr>
              <a:defRPr sz="1725"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14350" y="1299754"/>
            <a:ext cx="1803654" cy="3329396"/>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2614860" y="0"/>
            <a:ext cx="6529140" cy="51435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75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1738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e Column: Image Right Option 1">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4591050" y="0"/>
            <a:ext cx="4552950" cy="51435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bg1"/>
          </a:solidFill>
        </p:spPr>
        <p:txBody>
          <a:bodyPr wrap="square" tIns="0" bIns="640080" anchor="ctr" anchorCtr="0">
            <a:noAutofit/>
          </a:bodyPr>
          <a:lstStyle>
            <a:lvl1pPr marL="0" indent="0" algn="ctr">
              <a:lnSpc>
                <a:spcPct val="110000"/>
              </a:lnSpc>
              <a:buFontTx/>
              <a:buNone/>
              <a:defRPr sz="75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689203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2335077" y="0"/>
            <a:ext cx="6808923" cy="51435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75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514350" y="2516886"/>
            <a:ext cx="1803654" cy="528066"/>
          </a:xfrm>
        </p:spPr>
        <p:txBody>
          <a:bodyPr anchor="t" anchorCtr="0"/>
          <a:lstStyle>
            <a:lvl1pPr>
              <a:defRPr sz="1725"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14350" y="3302290"/>
            <a:ext cx="1803654" cy="1328757"/>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83822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2286" y="0"/>
            <a:ext cx="9141714" cy="5143500"/>
          </a:xfrm>
          <a:solidFill>
            <a:schemeClr val="accent6">
              <a:lumMod val="60000"/>
              <a:lumOff val="40000"/>
            </a:schemeClr>
          </a:solidFill>
        </p:spPr>
        <p:txBody>
          <a:bodyPr tIns="0" bIns="640080" anchor="ctr" anchorCtr="0"/>
          <a:lstStyle>
            <a:lvl1pPr marL="0" indent="0" algn="ctr">
              <a:lnSpc>
                <a:spcPct val="110000"/>
              </a:lnSpc>
              <a:buFontTx/>
              <a:buNone/>
              <a:defRPr sz="75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514350" y="514350"/>
            <a:ext cx="1803654" cy="528066"/>
          </a:xfrm>
        </p:spPr>
        <p:txBody>
          <a:bodyPr anchor="t" anchorCtr="0"/>
          <a:lstStyle>
            <a:lvl1pPr>
              <a:defRPr sz="1725"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14350" y="1299754"/>
            <a:ext cx="1803654" cy="3329396"/>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139981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4430268" cy="51435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75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4711446" y="665227"/>
            <a:ext cx="3915918" cy="856244"/>
          </a:xfrm>
        </p:spPr>
        <p:txBody>
          <a:bodyPr anchor="t" anchorCtr="0">
            <a:spAutoFit/>
          </a:bodyPr>
          <a:lstStyle>
            <a:lvl1pPr>
              <a:lnSpc>
                <a:spcPct val="110000"/>
              </a:lnSpc>
              <a:defRPr sz="1725"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4711446" y="1778809"/>
            <a:ext cx="3915918" cy="2699465"/>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186648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4432555" cy="51435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75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4711446" y="665227"/>
            <a:ext cx="3915918" cy="856244"/>
          </a:xfrm>
        </p:spPr>
        <p:txBody>
          <a:bodyPr anchor="t" anchorCtr="0">
            <a:spAutoFit/>
          </a:bodyPr>
          <a:lstStyle>
            <a:lvl1pPr>
              <a:lnSpc>
                <a:spcPct val="110000"/>
              </a:lnSpc>
              <a:defRPr sz="1725"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4711446" y="1778809"/>
            <a:ext cx="3915918" cy="2699465"/>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673606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4711446" y="0"/>
            <a:ext cx="4432554" cy="51435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750" b="0" i="0">
                <a:latin typeface="Futura Next Medium" panose="020B0602020204020303" pitchFamily="34" charset="77"/>
                <a:cs typeface="Arial" panose="020B0604020202020204" pitchFamily="34" charset="0"/>
              </a:defRPr>
            </a:lvl1pPr>
          </a:lstStyle>
          <a:p>
            <a:r>
              <a:rPr lang="en-US" dirty="0"/>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514350" y="665227"/>
            <a:ext cx="3915918" cy="856244"/>
          </a:xfrm>
        </p:spPr>
        <p:txBody>
          <a:bodyPr anchor="t" anchorCtr="0">
            <a:spAutoFit/>
          </a:bodyPr>
          <a:lstStyle>
            <a:lvl1pPr>
              <a:lnSpc>
                <a:spcPct val="110000"/>
              </a:lnSpc>
              <a:defRPr sz="1725"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514350" y="1778809"/>
            <a:ext cx="3915918" cy="2699465"/>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26401041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514350" y="514350"/>
            <a:ext cx="8113014" cy="562356"/>
          </a:xfrm>
        </p:spPr>
        <p:txBody>
          <a:bodyPr anchor="t" anchorCtr="0"/>
          <a:lstStyle>
            <a:lvl1pPr>
              <a:defRPr sz="1725"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14350" y="1637783"/>
            <a:ext cx="8113014" cy="2729484"/>
          </a:xfrm>
        </p:spPr>
        <p:txBody>
          <a:bodyPr numCol="2"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dirty="0"/>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14350" y="1341638"/>
            <a:ext cx="8113014" cy="191110"/>
          </a:xfrm>
        </p:spPr>
        <p:txBody>
          <a:bodyPr anchor="t" anchorCtr="0">
            <a:noAutofit/>
          </a:bodyPr>
          <a:lstStyle>
            <a:lvl1pPr marL="0" indent="0" algn="l">
              <a:spcAft>
                <a:spcPts val="0"/>
              </a:spcAft>
              <a:buNone/>
              <a:defRPr sz="1050" b="0" i="0" kern="0" cap="none" spc="38" baseline="0">
                <a:solidFill>
                  <a:schemeClr val="accent1"/>
                </a:solidFill>
                <a:latin typeface="Futura Next DemiBold" panose="020B0602020204020303"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76459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859782"/>
            <a:ext cx="8064895" cy="1710191"/>
          </a:xfrm>
          <a:prstGeom prst="rect">
            <a:avLst/>
          </a:prstGeom>
        </p:spPr>
      </p:pic>
      <p:cxnSp>
        <p:nvCxnSpPr>
          <p:cNvPr id="8" name="Straight Connector 7"/>
          <p:cNvCxnSpPr/>
          <p:nvPr userDrawn="1"/>
        </p:nvCxnSpPr>
        <p:spPr>
          <a:xfrm>
            <a:off x="539552" y="3975908"/>
            <a:ext cx="468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11"/>
          <p:cNvSpPr>
            <a:spLocks noGrp="1"/>
          </p:cNvSpPr>
          <p:nvPr>
            <p:ph type="body" sz="quarter" idx="11" hasCustomPrompt="1"/>
          </p:nvPr>
        </p:nvSpPr>
        <p:spPr>
          <a:xfrm>
            <a:off x="539750" y="4094804"/>
            <a:ext cx="4680000" cy="486053"/>
          </a:xfrm>
          <a:prstGeom prst="rect">
            <a:avLst/>
          </a:prstGeom>
        </p:spPr>
        <p:txBody>
          <a:bodyPr/>
          <a:lstStyle>
            <a:lvl1pPr marL="0" indent="0">
              <a:buNone/>
              <a:defRPr sz="2000">
                <a:solidFill>
                  <a:schemeClr val="bg1"/>
                </a:solidFill>
              </a:defRPr>
            </a:lvl1pPr>
          </a:lstStyle>
          <a:p>
            <a:pPr lvl="0"/>
            <a:r>
              <a:rPr lang="en-US"/>
              <a:t>Subtitle</a:t>
            </a:r>
            <a:endParaRPr lang="en-AU"/>
          </a:p>
        </p:txBody>
      </p:sp>
      <p:sp>
        <p:nvSpPr>
          <p:cNvPr id="6" name="Text Placeholder 8"/>
          <p:cNvSpPr>
            <a:spLocks noGrp="1"/>
          </p:cNvSpPr>
          <p:nvPr>
            <p:ph type="body" sz="quarter" idx="12" hasCustomPrompt="1"/>
          </p:nvPr>
        </p:nvSpPr>
        <p:spPr>
          <a:xfrm>
            <a:off x="539750" y="2859782"/>
            <a:ext cx="4680000" cy="1033233"/>
          </a:xfrm>
          <a:prstGeom prst="rect">
            <a:avLst/>
          </a:prstGeom>
        </p:spPr>
        <p:txBody>
          <a:bodyPr anchor="b"/>
          <a:lstStyle>
            <a:lvl1pPr marL="0" indent="0">
              <a:buNone/>
              <a:defRPr sz="2800" b="1" baseline="0">
                <a:solidFill>
                  <a:schemeClr val="bg1"/>
                </a:solidFill>
                <a:latin typeface="+mj-lt"/>
              </a:defRPr>
            </a:lvl1pPr>
          </a:lstStyle>
          <a:p>
            <a:pPr lvl="0"/>
            <a:r>
              <a:rPr lang="en-US"/>
              <a:t/>
            </a:r>
            <a:br>
              <a:rPr lang="en-US"/>
            </a:br>
            <a:r>
              <a:rPr lang="en-US"/>
              <a:t>Cover Page</a:t>
            </a:r>
            <a:endParaRPr lang="en-AU"/>
          </a:p>
        </p:txBody>
      </p:sp>
    </p:spTree>
    <p:extLst>
      <p:ext uri="{BB962C8B-B14F-4D97-AF65-F5344CB8AC3E}">
        <p14:creationId xmlns:p14="http://schemas.microsoft.com/office/powerpoint/2010/main" val="3991126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514350" y="2146554"/>
            <a:ext cx="2516886" cy="857250"/>
          </a:xfrm>
        </p:spPr>
        <p:txBody>
          <a:bodyPr anchor="ctr" anchorCtr="0">
            <a:noAutofit/>
          </a:bodyPr>
          <a:lstStyle>
            <a:lvl1pPr>
              <a:defRPr sz="1725" b="0" i="0">
                <a:latin typeface="Futura Next Medium" panose="020B0602020204020303" pitchFamily="34" charset="77"/>
              </a:defRPr>
            </a:lvl1pPr>
          </a:lstStyle>
          <a:p>
            <a:r>
              <a:rPr lang="en-US" dirty="0"/>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4018788" y="1426464"/>
            <a:ext cx="4615434" cy="274320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4018788" y="1117854"/>
            <a:ext cx="4615434" cy="192024"/>
          </a:xfrm>
        </p:spPr>
        <p:txBody>
          <a:bodyPr anchor="t" anchorCtr="0">
            <a:noAutofit/>
          </a:bodyPr>
          <a:lstStyle>
            <a:lvl1pPr marL="0" indent="0" algn="l">
              <a:spcAft>
                <a:spcPts val="0"/>
              </a:spcAft>
              <a:buNone/>
              <a:defRPr sz="1050" b="0" i="0" kern="0" cap="none" spc="38" baseline="0">
                <a:solidFill>
                  <a:schemeClr val="accent1"/>
                </a:solidFill>
                <a:latin typeface="Futura Next DemiBold" panose="020B0602020204020303"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42553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514350" y="514350"/>
            <a:ext cx="8113014" cy="562356"/>
          </a:xfrm>
        </p:spPr>
        <p:txBody>
          <a:bodyPr anchor="t" anchorCtr="0"/>
          <a:lstStyle>
            <a:lvl1pPr>
              <a:defRPr sz="1725"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514484" y="1354347"/>
            <a:ext cx="8115128" cy="3102102"/>
          </a:xfrm>
          <a:prstGeom prst="rect">
            <a:avLst/>
          </a:prstGeom>
        </p:spPr>
        <p:txBody>
          <a:bodyPr tIns="914400" anchor="ctr" anchorCtr="0"/>
          <a:lstStyle>
            <a:lvl1pPr algn="ctr">
              <a:defRPr b="0" i="0"/>
            </a:lvl1pPr>
          </a:lstStyle>
          <a:p>
            <a:r>
              <a:rPr lang="en-US" dirty="0"/>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042887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514350" y="514350"/>
            <a:ext cx="8113014" cy="562356"/>
          </a:xfrm>
        </p:spPr>
        <p:txBody>
          <a:bodyPr anchor="t" anchorCtr="0"/>
          <a:lstStyle>
            <a:lvl1pPr>
              <a:defRPr sz="1725"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781831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14350" y="822960"/>
            <a:ext cx="2516886" cy="315468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14350" y="514350"/>
            <a:ext cx="2516886" cy="192024"/>
          </a:xfrm>
        </p:spPr>
        <p:txBody>
          <a:bodyPr anchor="t" anchorCtr="0">
            <a:noAutofit/>
          </a:bodyPr>
          <a:lstStyle>
            <a:lvl1pPr marL="0" indent="0" algn="l">
              <a:spcAft>
                <a:spcPts val="0"/>
              </a:spcAft>
              <a:buNone/>
              <a:defRPr sz="1050" b="0" i="0" kern="0" cap="none" spc="38" baseline="0">
                <a:solidFill>
                  <a:schemeClr val="accent1"/>
                </a:solidFill>
                <a:latin typeface="Futura Next DemiBold" panose="020B0602020204020303"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3314700" y="0"/>
            <a:ext cx="5829300" cy="51435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75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2796914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9141714" cy="51435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75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514350" y="514350"/>
            <a:ext cx="8113014" cy="562356"/>
          </a:xfrm>
        </p:spPr>
        <p:txBody>
          <a:bodyPr anchor="t" anchorCtr="0"/>
          <a:lstStyle>
            <a:lvl1pPr>
              <a:defRPr sz="1725"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370217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052718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2286" y="0"/>
            <a:ext cx="9141714" cy="5143500"/>
          </a:xfrm>
          <a:solidFill>
            <a:schemeClr val="accent6">
              <a:lumMod val="60000"/>
              <a:lumOff val="40000"/>
            </a:schemeClr>
          </a:solidFill>
        </p:spPr>
        <p:txBody>
          <a:bodyPr tIns="0" bIns="1097280" anchor="ctr" anchorCtr="0"/>
          <a:lstStyle>
            <a:lvl1pPr marL="0" indent="0" algn="ctr">
              <a:lnSpc>
                <a:spcPct val="110000"/>
              </a:lnSpc>
              <a:buFontTx/>
              <a:buNone/>
              <a:defRPr sz="75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514483" y="2252210"/>
            <a:ext cx="8115128" cy="150041"/>
          </a:xfrm>
        </p:spPr>
        <p:txBody>
          <a:bodyPr anchor="t">
            <a:noAutofit/>
          </a:bodyPr>
          <a:lstStyle>
            <a:lvl1pPr>
              <a:spcBef>
                <a:spcPts val="0"/>
              </a:spcBef>
              <a:defRPr sz="975" b="0" i="0" spc="105"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514483" y="2480259"/>
            <a:ext cx="8115128" cy="416701"/>
          </a:xfrm>
        </p:spPr>
        <p:txBody>
          <a:bodyPr anchor="t" anchorCtr="0">
            <a:spAutoFit/>
          </a:bodyPr>
          <a:lstStyle>
            <a:lvl1pPr marL="0" indent="0" algn="l">
              <a:lnSpc>
                <a:spcPct val="110000"/>
              </a:lnSpc>
              <a:spcBef>
                <a:spcPts val="0"/>
              </a:spcBef>
              <a:spcAft>
                <a:spcPts val="0"/>
              </a:spcAft>
              <a:buNone/>
              <a:defRPr sz="2625" b="0" i="0" baseline="0">
                <a:solidFill>
                  <a:schemeClr val="bg1"/>
                </a:solidFill>
                <a:latin typeface="Futura Next Book" panose="020B0502020204020303" pitchFamily="34" charset="77"/>
              </a:defRPr>
            </a:lvl1pPr>
            <a:lvl2pPr marL="343003" indent="0" algn="ctr">
              <a:buNone/>
              <a:defRPr>
                <a:solidFill>
                  <a:schemeClr val="tx1">
                    <a:tint val="75000"/>
                  </a:schemeClr>
                </a:solidFill>
              </a:defRPr>
            </a:lvl2pPr>
            <a:lvl3pPr marL="686006" indent="0" algn="ctr">
              <a:buNone/>
              <a:defRPr>
                <a:solidFill>
                  <a:schemeClr val="tx1">
                    <a:tint val="75000"/>
                  </a:schemeClr>
                </a:solidFill>
              </a:defRPr>
            </a:lvl3pPr>
            <a:lvl4pPr marL="1029008" indent="0" algn="ctr">
              <a:buNone/>
              <a:defRPr>
                <a:solidFill>
                  <a:schemeClr val="tx1">
                    <a:tint val="75000"/>
                  </a:schemeClr>
                </a:solidFill>
              </a:defRPr>
            </a:lvl4pPr>
            <a:lvl5pPr marL="1372012" indent="0" algn="ctr">
              <a:buNone/>
              <a:defRPr>
                <a:solidFill>
                  <a:schemeClr val="tx1">
                    <a:tint val="75000"/>
                  </a:schemeClr>
                </a:solidFill>
              </a:defRPr>
            </a:lvl5pPr>
            <a:lvl6pPr marL="1715015" indent="0" algn="ctr">
              <a:buNone/>
              <a:defRPr>
                <a:solidFill>
                  <a:schemeClr val="tx1">
                    <a:tint val="75000"/>
                  </a:schemeClr>
                </a:solidFill>
              </a:defRPr>
            </a:lvl6pPr>
            <a:lvl7pPr marL="2058017" indent="0" algn="ctr">
              <a:buNone/>
              <a:defRPr>
                <a:solidFill>
                  <a:schemeClr val="tx1">
                    <a:tint val="75000"/>
                  </a:schemeClr>
                </a:solidFill>
              </a:defRPr>
            </a:lvl7pPr>
            <a:lvl8pPr marL="2401020" indent="0" algn="ctr">
              <a:buNone/>
              <a:defRPr>
                <a:solidFill>
                  <a:schemeClr val="tx1">
                    <a:tint val="75000"/>
                  </a:schemeClr>
                </a:solidFill>
              </a:defRPr>
            </a:lvl8pPr>
            <a:lvl9pPr marL="2744023" indent="0" algn="ctr">
              <a:buNone/>
              <a:defRPr>
                <a:solidFill>
                  <a:schemeClr val="tx1">
                    <a:tint val="75000"/>
                  </a:schemeClr>
                </a:solidFill>
              </a:defRPr>
            </a:lvl9pPr>
          </a:lstStyle>
          <a:p>
            <a:r>
              <a:rPr lang="en-US" dirty="0"/>
              <a:t>Agenda item title one line max</a:t>
            </a: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198761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p:nvPr>
        </p:nvSpPr>
        <p:spPr>
          <a:xfrm>
            <a:off x="0" y="0"/>
            <a:ext cx="9141714" cy="5143500"/>
          </a:xfrm>
          <a:solidFill>
            <a:schemeClr val="tx2"/>
          </a:solidFill>
        </p:spPr>
        <p:txBody>
          <a:bodyPr tIns="0" bIns="1828800" anchor="ctr" anchorCtr="0"/>
          <a:lstStyle>
            <a:lvl1pPr marL="0" indent="0" algn="ctr">
              <a:lnSpc>
                <a:spcPct val="110000"/>
              </a:lnSpc>
              <a:buFontTx/>
              <a:buNone/>
              <a:defRPr sz="750" b="0" i="0" baseline="0">
                <a:solidFill>
                  <a:schemeClr val="tx1"/>
                </a:solidFill>
                <a:latin typeface="Futura Next Medium" panose="020B0602020204020303" pitchFamily="34" charset="77"/>
                <a:cs typeface="Futura Next Medium" panose="020B0602020204020303" pitchFamily="34" charset="77"/>
              </a:defRPr>
            </a:lvl1pPr>
          </a:lstStyle>
          <a:p>
            <a:endParaRPr lang="en-US" dirty="0"/>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514350" y="2057400"/>
            <a:ext cx="6713982" cy="960120"/>
          </a:xfrm>
        </p:spPr>
        <p:txBody>
          <a:bodyPr anchor="ctr" anchorCtr="0">
            <a:noAutofit/>
          </a:bodyPr>
          <a:lstStyle>
            <a:lvl1pPr algn="l">
              <a:lnSpc>
                <a:spcPct val="97000"/>
              </a:lnSpc>
              <a:defRPr sz="3225" b="0" i="0">
                <a:solidFill>
                  <a:srgbClr val="005D55"/>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820511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47461"/>
            <a:ext cx="8064895" cy="1295862"/>
          </a:xfrm>
          <a:prstGeom prst="rect">
            <a:avLst/>
          </a:prstGeom>
        </p:spPr>
      </p:pic>
      <p:cxnSp>
        <p:nvCxnSpPr>
          <p:cNvPr id="8" name="Straight Connector 7"/>
          <p:cNvCxnSpPr/>
          <p:nvPr userDrawn="1"/>
        </p:nvCxnSpPr>
        <p:spPr>
          <a:xfrm>
            <a:off x="539552" y="1249258"/>
            <a:ext cx="468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11"/>
          <p:cNvSpPr>
            <a:spLocks noGrp="1"/>
          </p:cNvSpPr>
          <p:nvPr>
            <p:ph type="body" sz="quarter" idx="11" hasCustomPrompt="1"/>
          </p:nvPr>
        </p:nvSpPr>
        <p:spPr>
          <a:xfrm>
            <a:off x="539750" y="1368154"/>
            <a:ext cx="4680000" cy="486053"/>
          </a:xfrm>
          <a:prstGeom prst="rect">
            <a:avLst/>
          </a:prstGeom>
        </p:spPr>
        <p:txBody>
          <a:bodyPr/>
          <a:lstStyle>
            <a:lvl1pPr marL="0" indent="0">
              <a:buNone/>
              <a:defRPr sz="2000">
                <a:solidFill>
                  <a:schemeClr val="bg1"/>
                </a:solidFill>
              </a:defRPr>
            </a:lvl1pPr>
          </a:lstStyle>
          <a:p>
            <a:pPr lvl="0"/>
            <a:r>
              <a:rPr lang="en-US"/>
              <a:t>Subtitle</a:t>
            </a:r>
            <a:endParaRPr lang="en-AU"/>
          </a:p>
        </p:txBody>
      </p:sp>
      <p:sp>
        <p:nvSpPr>
          <p:cNvPr id="6" name="Text Placeholder 8"/>
          <p:cNvSpPr>
            <a:spLocks noGrp="1"/>
          </p:cNvSpPr>
          <p:nvPr>
            <p:ph type="body" sz="quarter" idx="12" hasCustomPrompt="1"/>
          </p:nvPr>
        </p:nvSpPr>
        <p:spPr>
          <a:xfrm>
            <a:off x="539750" y="547459"/>
            <a:ext cx="4680000" cy="619200"/>
          </a:xfrm>
          <a:prstGeom prst="rect">
            <a:avLst/>
          </a:prstGeom>
        </p:spPr>
        <p:txBody>
          <a:bodyPr anchor="b"/>
          <a:lstStyle>
            <a:lvl1pPr marL="0" indent="0">
              <a:buNone/>
              <a:defRPr sz="2800" b="1">
                <a:solidFill>
                  <a:schemeClr val="bg1"/>
                </a:solidFill>
                <a:latin typeface="+mj-lt"/>
              </a:defRPr>
            </a:lvl1pPr>
          </a:lstStyle>
          <a:p>
            <a:pPr lvl="0"/>
            <a:r>
              <a:rPr lang="en-US"/>
              <a:t>Cover Page</a:t>
            </a:r>
            <a:endParaRPr lang="en-AU"/>
          </a:p>
        </p:txBody>
      </p:sp>
    </p:spTree>
    <p:extLst>
      <p:ext uri="{BB962C8B-B14F-4D97-AF65-F5344CB8AC3E}">
        <p14:creationId xmlns:p14="http://schemas.microsoft.com/office/powerpoint/2010/main" val="273065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079105" y="3274111"/>
            <a:ext cx="8064895" cy="1295862"/>
          </a:xfrm>
          <a:prstGeom prst="rect">
            <a:avLst/>
          </a:prstGeom>
        </p:spPr>
      </p:pic>
      <p:cxnSp>
        <p:nvCxnSpPr>
          <p:cNvPr id="8" name="Straight Connector 7"/>
          <p:cNvCxnSpPr/>
          <p:nvPr userDrawn="1"/>
        </p:nvCxnSpPr>
        <p:spPr>
          <a:xfrm>
            <a:off x="3924000" y="3975908"/>
            <a:ext cx="468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11"/>
          <p:cNvSpPr>
            <a:spLocks noGrp="1"/>
          </p:cNvSpPr>
          <p:nvPr>
            <p:ph type="body" sz="quarter" idx="11" hasCustomPrompt="1"/>
          </p:nvPr>
        </p:nvSpPr>
        <p:spPr>
          <a:xfrm>
            <a:off x="3924000" y="4094804"/>
            <a:ext cx="4680000" cy="486053"/>
          </a:xfrm>
          <a:prstGeom prst="rect">
            <a:avLst/>
          </a:prstGeom>
        </p:spPr>
        <p:txBody>
          <a:bodyPr/>
          <a:lstStyle>
            <a:lvl1pPr marL="0" indent="0" algn="r">
              <a:buNone/>
              <a:defRPr sz="2000">
                <a:solidFill>
                  <a:schemeClr val="bg1"/>
                </a:solidFill>
              </a:defRPr>
            </a:lvl1pPr>
          </a:lstStyle>
          <a:p>
            <a:pPr lvl="0"/>
            <a:r>
              <a:rPr lang="en-US"/>
              <a:t>Subtitle</a:t>
            </a:r>
            <a:endParaRPr lang="en-AU"/>
          </a:p>
        </p:txBody>
      </p:sp>
      <p:sp>
        <p:nvSpPr>
          <p:cNvPr id="6" name="Text Placeholder 8"/>
          <p:cNvSpPr>
            <a:spLocks noGrp="1"/>
          </p:cNvSpPr>
          <p:nvPr>
            <p:ph type="body" sz="quarter" idx="12" hasCustomPrompt="1"/>
          </p:nvPr>
        </p:nvSpPr>
        <p:spPr>
          <a:xfrm>
            <a:off x="3924000" y="3274110"/>
            <a:ext cx="4680000" cy="618905"/>
          </a:xfrm>
          <a:prstGeom prst="rect">
            <a:avLst/>
          </a:prstGeom>
        </p:spPr>
        <p:txBody>
          <a:bodyPr anchor="b"/>
          <a:lstStyle>
            <a:lvl1pPr marL="0" indent="0" algn="r">
              <a:buNone/>
              <a:defRPr sz="2800" b="1">
                <a:solidFill>
                  <a:schemeClr val="bg1"/>
                </a:solidFill>
                <a:latin typeface="+mj-lt"/>
              </a:defRPr>
            </a:lvl1pPr>
          </a:lstStyle>
          <a:p>
            <a:pPr lvl="0"/>
            <a:r>
              <a:rPr lang="en-US"/>
              <a:t>Cover Page</a:t>
            </a:r>
            <a:endParaRPr lang="en-AU"/>
          </a:p>
        </p:txBody>
      </p:sp>
    </p:spTree>
    <p:extLst>
      <p:ext uri="{BB962C8B-B14F-4D97-AF65-F5344CB8AC3E}">
        <p14:creationId xmlns:p14="http://schemas.microsoft.com/office/powerpoint/2010/main" val="221959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p:cNvPicPr>
          <p:nvPr userDrawn="1"/>
        </p:nvPicPr>
        <p:blipFill>
          <a:blip r:embed="rId3">
            <a:extLst>
              <a:ext uri="{28A0092B-C50C-407E-A947-70E740481C1C}">
                <a14:useLocalDpi xmlns:a14="http://schemas.microsoft.com/office/drawing/2010/main" val="0"/>
              </a:ext>
            </a:extLst>
          </a:blip>
          <a:stretch>
            <a:fillRect/>
          </a:stretch>
        </p:blipFill>
        <p:spPr>
          <a:xfrm rot="10800000">
            <a:off x="1079105" y="2853973"/>
            <a:ext cx="8064895" cy="1716000"/>
          </a:xfrm>
          <a:prstGeom prst="rect">
            <a:avLst/>
          </a:prstGeom>
        </p:spPr>
      </p:pic>
      <p:cxnSp>
        <p:nvCxnSpPr>
          <p:cNvPr id="8" name="Straight Connector 7"/>
          <p:cNvCxnSpPr/>
          <p:nvPr userDrawn="1"/>
        </p:nvCxnSpPr>
        <p:spPr>
          <a:xfrm>
            <a:off x="3924000" y="3975908"/>
            <a:ext cx="468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11"/>
          <p:cNvSpPr>
            <a:spLocks noGrp="1"/>
          </p:cNvSpPr>
          <p:nvPr>
            <p:ph type="body" sz="quarter" idx="11" hasCustomPrompt="1"/>
          </p:nvPr>
        </p:nvSpPr>
        <p:spPr>
          <a:xfrm>
            <a:off x="3924000" y="4094804"/>
            <a:ext cx="4680000" cy="486053"/>
          </a:xfrm>
          <a:prstGeom prst="rect">
            <a:avLst/>
          </a:prstGeom>
        </p:spPr>
        <p:txBody>
          <a:bodyPr/>
          <a:lstStyle>
            <a:lvl1pPr marL="0" indent="0" algn="r">
              <a:buNone/>
              <a:defRPr sz="2000">
                <a:solidFill>
                  <a:schemeClr val="bg1"/>
                </a:solidFill>
              </a:defRPr>
            </a:lvl1pPr>
          </a:lstStyle>
          <a:p>
            <a:pPr lvl="0"/>
            <a:r>
              <a:rPr lang="en-US"/>
              <a:t>Subtitle</a:t>
            </a:r>
            <a:endParaRPr lang="en-AU"/>
          </a:p>
        </p:txBody>
      </p:sp>
      <p:sp>
        <p:nvSpPr>
          <p:cNvPr id="6" name="Text Placeholder 8"/>
          <p:cNvSpPr>
            <a:spLocks noGrp="1"/>
          </p:cNvSpPr>
          <p:nvPr>
            <p:ph type="body" sz="quarter" idx="12" hasCustomPrompt="1"/>
          </p:nvPr>
        </p:nvSpPr>
        <p:spPr>
          <a:xfrm>
            <a:off x="3924000" y="2853974"/>
            <a:ext cx="4680000" cy="1039042"/>
          </a:xfrm>
          <a:prstGeom prst="rect">
            <a:avLst/>
          </a:prstGeom>
        </p:spPr>
        <p:txBody>
          <a:bodyPr anchor="b"/>
          <a:lstStyle>
            <a:lvl1pPr marL="0" indent="0" algn="r">
              <a:buNone/>
              <a:defRPr sz="2800" b="1">
                <a:solidFill>
                  <a:schemeClr val="bg1"/>
                </a:solidFill>
                <a:latin typeface="+mj-lt"/>
              </a:defRPr>
            </a:lvl1pPr>
          </a:lstStyle>
          <a:p>
            <a:pPr lvl="0"/>
            <a:r>
              <a:rPr lang="en-US"/>
              <a:t>Cover Page</a:t>
            </a:r>
            <a:endParaRPr lang="en-AU"/>
          </a:p>
        </p:txBody>
      </p:sp>
    </p:spTree>
    <p:extLst>
      <p:ext uri="{BB962C8B-B14F-4D97-AF65-F5344CB8AC3E}">
        <p14:creationId xmlns:p14="http://schemas.microsoft.com/office/powerpoint/2010/main" val="1893645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1" hasCustomPrompt="1"/>
          </p:nvPr>
        </p:nvSpPr>
        <p:spPr>
          <a:xfrm>
            <a:off x="539552" y="2301721"/>
            <a:ext cx="4032448" cy="1566173"/>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defRPr>
            </a:lvl1pPr>
          </a:lstStyle>
          <a:p>
            <a:pPr lvl="0"/>
            <a:r>
              <a:rPr lang="en-US"/>
              <a:t>Subtitle</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a:t>Subtitle</a:t>
            </a:r>
            <a:endParaRPr lang="en-AU"/>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a:t>Subtitle</a:t>
            </a:r>
            <a:endParaRPr lang="en-AU"/>
          </a:p>
        </p:txBody>
      </p:sp>
      <p:cxnSp>
        <p:nvCxnSpPr>
          <p:cNvPr id="7" name="Straight Connector 6"/>
          <p:cNvCxnSpPr/>
          <p:nvPr userDrawn="1"/>
        </p:nvCxnSpPr>
        <p:spPr>
          <a:xfrm>
            <a:off x="539552" y="2139704"/>
            <a:ext cx="38884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0" hasCustomPrompt="1"/>
          </p:nvPr>
        </p:nvSpPr>
        <p:spPr>
          <a:xfrm>
            <a:off x="539552" y="1653648"/>
            <a:ext cx="4104456" cy="540544"/>
          </a:xfrm>
          <a:prstGeom prst="rect">
            <a:avLst/>
          </a:prstGeom>
        </p:spPr>
        <p:txBody>
          <a:bodyPr/>
          <a:lstStyle>
            <a:lvl1pPr marL="0" indent="0">
              <a:buNone/>
              <a:defRPr sz="2400" b="1">
                <a:solidFill>
                  <a:schemeClr val="bg1"/>
                </a:solidFill>
                <a:latin typeface="+mj-lt"/>
              </a:defRPr>
            </a:lvl1pPr>
          </a:lstStyle>
          <a:p>
            <a:pPr lvl="0"/>
            <a:r>
              <a:rPr lang="en-US"/>
              <a:t>Subheading</a:t>
            </a:r>
            <a:endParaRPr lang="en-AU"/>
          </a:p>
        </p:txBody>
      </p:sp>
      <p:sp>
        <p:nvSpPr>
          <p:cNvPr id="5" name="Text Placeholder 8"/>
          <p:cNvSpPr>
            <a:spLocks noGrp="1"/>
          </p:cNvSpPr>
          <p:nvPr>
            <p:ph type="body" sz="quarter" idx="12" hasCustomPrompt="1"/>
          </p:nvPr>
        </p:nvSpPr>
        <p:spPr>
          <a:xfrm>
            <a:off x="539750" y="3435846"/>
            <a:ext cx="8064000" cy="540544"/>
          </a:xfrm>
          <a:prstGeom prst="rect">
            <a:avLst/>
          </a:prstGeom>
        </p:spPr>
        <p:txBody>
          <a:bodyPr/>
          <a:lstStyle>
            <a:lvl1pPr marL="0" indent="0">
              <a:buNone/>
              <a:defRPr sz="2800" b="1">
                <a:solidFill>
                  <a:schemeClr val="bg1"/>
                </a:solidFill>
                <a:latin typeface="+mj-lt"/>
              </a:defRPr>
            </a:lvl1pPr>
          </a:lstStyle>
          <a:p>
            <a:pPr lvl="0"/>
            <a:r>
              <a:rPr lang="en-US"/>
              <a:t>Cover Page</a:t>
            </a:r>
            <a:endParaRPr lang="en-AU"/>
          </a:p>
        </p:txBody>
      </p:sp>
    </p:spTree>
    <p:extLst>
      <p:ext uri="{BB962C8B-B14F-4D97-AF65-F5344CB8AC3E}">
        <p14:creationId xmlns:p14="http://schemas.microsoft.com/office/powerpoint/2010/main" val="432829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1" hasCustomPrompt="1"/>
          </p:nvPr>
        </p:nvSpPr>
        <p:spPr>
          <a:xfrm>
            <a:off x="539552" y="1779662"/>
            <a:ext cx="4680000" cy="116725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defRPr>
            </a:lvl1pPr>
          </a:lstStyle>
          <a:p>
            <a:pPr lvl="0"/>
            <a:r>
              <a:rPr lang="en-US"/>
              <a:t>Subtitle</a:t>
            </a:r>
          </a:p>
        </p:txBody>
      </p:sp>
      <p:cxnSp>
        <p:nvCxnSpPr>
          <p:cNvPr id="7" name="Straight Connector 6"/>
          <p:cNvCxnSpPr/>
          <p:nvPr userDrawn="1"/>
        </p:nvCxnSpPr>
        <p:spPr>
          <a:xfrm>
            <a:off x="539552" y="1650062"/>
            <a:ext cx="468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0" hasCustomPrompt="1"/>
          </p:nvPr>
        </p:nvSpPr>
        <p:spPr>
          <a:xfrm>
            <a:off x="539552" y="339502"/>
            <a:ext cx="4680000" cy="1249200"/>
          </a:xfrm>
          <a:prstGeom prst="rect">
            <a:avLst/>
          </a:prstGeom>
        </p:spPr>
        <p:txBody>
          <a:bodyPr anchor="b"/>
          <a:lstStyle>
            <a:lvl1pPr marL="0" indent="0">
              <a:buNone/>
              <a:defRPr sz="2400" b="1">
                <a:solidFill>
                  <a:schemeClr val="bg1"/>
                </a:solidFill>
                <a:latin typeface="+mj-lt"/>
              </a:defRPr>
            </a:lvl1pPr>
          </a:lstStyle>
          <a:p>
            <a:pPr lvl="0"/>
            <a:r>
              <a:rPr lang="en-US"/>
              <a:t>Subheading</a:t>
            </a:r>
            <a:endParaRPr lang="en-AU"/>
          </a:p>
        </p:txBody>
      </p:sp>
    </p:spTree>
    <p:extLst>
      <p:ext uri="{BB962C8B-B14F-4D97-AF65-F5344CB8AC3E}">
        <p14:creationId xmlns:p14="http://schemas.microsoft.com/office/powerpoint/2010/main" val="77441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1" hasCustomPrompt="1"/>
          </p:nvPr>
        </p:nvSpPr>
        <p:spPr>
          <a:xfrm>
            <a:off x="539552" y="4227935"/>
            <a:ext cx="4680000" cy="915566"/>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defRPr>
            </a:lvl1pPr>
          </a:lstStyle>
          <a:p>
            <a:pPr lvl="0"/>
            <a:r>
              <a:rPr lang="en-US"/>
              <a:t>Subtitle</a:t>
            </a:r>
          </a:p>
        </p:txBody>
      </p:sp>
      <p:cxnSp>
        <p:nvCxnSpPr>
          <p:cNvPr id="7" name="Straight Connector 6"/>
          <p:cNvCxnSpPr/>
          <p:nvPr userDrawn="1"/>
        </p:nvCxnSpPr>
        <p:spPr>
          <a:xfrm>
            <a:off x="539552" y="4098334"/>
            <a:ext cx="468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0" hasCustomPrompt="1"/>
          </p:nvPr>
        </p:nvSpPr>
        <p:spPr>
          <a:xfrm>
            <a:off x="539552" y="1707654"/>
            <a:ext cx="4680000" cy="2329320"/>
          </a:xfrm>
          <a:prstGeom prst="rect">
            <a:avLst/>
          </a:prstGeom>
        </p:spPr>
        <p:txBody>
          <a:bodyPr anchor="b"/>
          <a:lstStyle>
            <a:lvl1pPr marL="0" indent="0">
              <a:buNone/>
              <a:defRPr sz="2400" b="1">
                <a:solidFill>
                  <a:schemeClr val="bg1"/>
                </a:solidFill>
                <a:latin typeface="+mj-lt"/>
              </a:defRPr>
            </a:lvl1pPr>
          </a:lstStyle>
          <a:p>
            <a:pPr lvl="0"/>
            <a:r>
              <a:rPr lang="en-US"/>
              <a:t>Subheading</a:t>
            </a:r>
            <a:endParaRPr lang="en-AU"/>
          </a:p>
        </p:txBody>
      </p:sp>
    </p:spTree>
    <p:extLst>
      <p:ext uri="{BB962C8B-B14F-4D97-AF65-F5344CB8AC3E}">
        <p14:creationId xmlns:p14="http://schemas.microsoft.com/office/powerpoint/2010/main" val="208760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40000" y="0"/>
            <a:ext cx="4680000" cy="828000"/>
          </a:xfrm>
          <a:prstGeom prst="rect">
            <a:avLst/>
          </a:prstGeom>
        </p:spPr>
        <p:txBody>
          <a:bodyPr anchor="b"/>
          <a:lstStyle>
            <a:lvl1pPr marL="0" indent="0">
              <a:buNone/>
              <a:defRPr sz="2400">
                <a:latin typeface="+mj-lt"/>
              </a:defRPr>
            </a:lvl1pPr>
          </a:lstStyle>
          <a:p>
            <a:pPr lvl="0"/>
            <a:r>
              <a:rPr lang="en-US"/>
              <a:t>Title</a:t>
            </a:r>
          </a:p>
        </p:txBody>
      </p:sp>
      <p:sp>
        <p:nvSpPr>
          <p:cNvPr id="10" name="Text Placeholder 16"/>
          <p:cNvSpPr>
            <a:spLocks noGrp="1"/>
          </p:cNvSpPr>
          <p:nvPr>
            <p:ph type="body" sz="quarter" idx="13" hasCustomPrompt="1"/>
          </p:nvPr>
        </p:nvSpPr>
        <p:spPr>
          <a:xfrm>
            <a:off x="540000" y="790258"/>
            <a:ext cx="4680000" cy="360000"/>
          </a:xfrm>
          <a:prstGeom prst="rect">
            <a:avLst/>
          </a:prstGeom>
        </p:spPr>
        <p:txBody>
          <a:bodyPr/>
          <a:lstStyle>
            <a:lvl1pPr marL="0" indent="0">
              <a:buNone/>
              <a:defRPr sz="2000"/>
            </a:lvl1pPr>
          </a:lstStyle>
          <a:p>
            <a:pPr lvl="0"/>
            <a:r>
              <a:rPr lang="en-US"/>
              <a:t>Subtitle</a:t>
            </a:r>
          </a:p>
        </p:txBody>
      </p:sp>
      <p:sp>
        <p:nvSpPr>
          <p:cNvPr id="4" name="Text Placeholder 3"/>
          <p:cNvSpPr>
            <a:spLocks noGrp="1"/>
          </p:cNvSpPr>
          <p:nvPr>
            <p:ph type="body" sz="quarter" idx="15"/>
          </p:nvPr>
        </p:nvSpPr>
        <p:spPr>
          <a:xfrm>
            <a:off x="539750" y="1276350"/>
            <a:ext cx="8064500" cy="3598863"/>
          </a:xfrm>
          <a:prstGeom prst="rect">
            <a:avLst/>
          </a:prstGeom>
        </p:spPr>
        <p:txBody>
          <a:bodyPr/>
          <a:lstStyle>
            <a:lvl1pPr>
              <a:defRPr sz="2400"/>
            </a:lvl1pPr>
            <a:lvl2pPr>
              <a:defRPr sz="2000"/>
            </a:lvl2pPr>
            <a:lvl3pPr>
              <a:defRPr sz="17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Slide Number Placeholder 1">
            <a:extLst>
              <a:ext uri="{FF2B5EF4-FFF2-40B4-BE49-F238E27FC236}">
                <a16:creationId xmlns:a16="http://schemas.microsoft.com/office/drawing/2014/main" id="{1DFC9834-C1DB-4830-91EF-91154B004FBB}"/>
              </a:ext>
            </a:extLst>
          </p:cNvPr>
          <p:cNvSpPr>
            <a:spLocks noGrp="1"/>
          </p:cNvSpPr>
          <p:nvPr>
            <p:ph type="sldNum" sz="quarter" idx="16"/>
          </p:nvPr>
        </p:nvSpPr>
        <p:spPr/>
        <p:txBody>
          <a:bodyPr/>
          <a:lstStyle/>
          <a:p>
            <a:fld id="{F3C24F0C-E52C-4A1B-89F5-1FAB09517DFD}" type="slidenum">
              <a:rPr lang="en-AU" smtClean="0"/>
              <a:pPr/>
              <a:t>‹#›</a:t>
            </a:fld>
            <a:endParaRPr lang="en-AU" dirty="0"/>
          </a:p>
        </p:txBody>
      </p:sp>
    </p:spTree>
    <p:extLst>
      <p:ext uri="{BB962C8B-B14F-4D97-AF65-F5344CB8AC3E}">
        <p14:creationId xmlns:p14="http://schemas.microsoft.com/office/powerpoint/2010/main" val="3761183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E620A2-253A-4A74-A4E1-3248023D94B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900">
                <a:solidFill>
                  <a:schemeClr val="tx1">
                    <a:tint val="75000"/>
                  </a:schemeClr>
                </a:solidFill>
              </a:defRPr>
            </a:lvl1pPr>
          </a:lstStyle>
          <a:p>
            <a:fld id="{F3C24F0C-E52C-4A1B-89F5-1FAB09517DFD}" type="slidenum">
              <a:rPr lang="en-AU" smtClean="0"/>
              <a:pPr/>
              <a:t>‹#›</a:t>
            </a:fld>
            <a:endParaRPr lang="en-AU" dirty="0"/>
          </a:p>
        </p:txBody>
      </p:sp>
    </p:spTree>
    <p:extLst>
      <p:ext uri="{BB962C8B-B14F-4D97-AF65-F5344CB8AC3E}">
        <p14:creationId xmlns:p14="http://schemas.microsoft.com/office/powerpoint/2010/main" val="957597458"/>
      </p:ext>
    </p:extLst>
  </p:cSld>
  <p:clrMap bg1="lt1" tx1="dk1" bg2="lt2" tx2="dk2" accent1="accent1" accent2="accent2" accent3="accent3" accent4="accent4" accent5="accent5" accent6="accent6" hlink="hlink" folHlink="folHlink"/>
  <p:sldLayoutIdLst>
    <p:sldLayoutId id="2147483665" r:id="rId1"/>
    <p:sldLayoutId id="2147483670" r:id="rId2"/>
    <p:sldLayoutId id="2147483667" r:id="rId3"/>
    <p:sldLayoutId id="2147483666" r:id="rId4"/>
    <p:sldLayoutId id="2147483671" r:id="rId5"/>
    <p:sldLayoutId id="2147483662" r:id="rId6"/>
    <p:sldLayoutId id="2147483668" r:id="rId7"/>
    <p:sldLayoutId id="2147483672" r:id="rId8"/>
    <p:sldLayoutId id="2147483659" r:id="rId9"/>
    <p:sldLayoutId id="2147483673" r:id="rId10"/>
    <p:sldLayoutId id="21474836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514350" y="514350"/>
            <a:ext cx="8113014" cy="48006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514350" y="1371600"/>
            <a:ext cx="8113014" cy="326440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8421624" y="4732020"/>
            <a:ext cx="205740" cy="69250"/>
          </a:xfrm>
          <a:prstGeom prst="rect">
            <a:avLst/>
          </a:prstGeom>
        </p:spPr>
        <p:txBody>
          <a:bodyPr vert="horz" lIns="0" tIns="0" rIns="0" bIns="0" rtlCol="0" anchor="ctr">
            <a:noAutofit/>
          </a:bodyPr>
          <a:lstStyle>
            <a:lvl1pPr algn="r">
              <a:defRPr sz="45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2689143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hf hdr="0" dt="0"/>
  <p:txStyles>
    <p:titleStyle>
      <a:lvl1pPr algn="l" defTabSz="685800" rtl="0" eaLnBrk="1" latinLnBrk="0" hangingPunct="1">
        <a:lnSpc>
          <a:spcPct val="110000"/>
        </a:lnSpc>
        <a:spcBef>
          <a:spcPct val="0"/>
        </a:spcBef>
        <a:buNone/>
        <a:defRPr sz="1725" b="0" i="0" kern="1200">
          <a:solidFill>
            <a:schemeClr val="tx1"/>
          </a:solidFill>
          <a:latin typeface="Futura Next Medium" panose="020B0602020204020303" pitchFamily="34" charset="77"/>
          <a:ea typeface="+mj-ea"/>
          <a:cs typeface="+mj-cs"/>
        </a:defRPr>
      </a:lvl1pPr>
    </p:titleStyle>
    <p:bodyStyle>
      <a:lvl1pPr marL="0" indent="0" algn="l" defTabSz="685800" rtl="0" eaLnBrk="1" latinLnBrk="0" hangingPunct="1">
        <a:lnSpc>
          <a:spcPts val="1650"/>
        </a:lnSpc>
        <a:spcBef>
          <a:spcPts val="0"/>
        </a:spcBef>
        <a:buFontTx/>
        <a:buNone/>
        <a:defRPr sz="1050" kern="1200">
          <a:solidFill>
            <a:schemeClr val="tx1"/>
          </a:solidFill>
          <a:latin typeface="+mn-lt"/>
          <a:ea typeface="+mn-ea"/>
          <a:cs typeface="+mn-cs"/>
        </a:defRPr>
      </a:lvl1pPr>
      <a:lvl2pPr marL="128588" indent="-123825" algn="l" defTabSz="685800" rtl="0" eaLnBrk="1" latinLnBrk="0" hangingPunct="1">
        <a:lnSpc>
          <a:spcPts val="1650"/>
        </a:lnSpc>
        <a:spcBef>
          <a:spcPts val="0"/>
        </a:spcBef>
        <a:buFont typeface="Arial" panose="020B0604020202020204" pitchFamily="34" charset="0"/>
        <a:buChar char="•"/>
        <a:tabLst/>
        <a:defRPr sz="1050" kern="1200">
          <a:solidFill>
            <a:schemeClr val="tx1"/>
          </a:solidFill>
          <a:latin typeface="+mn-lt"/>
          <a:ea typeface="+mn-ea"/>
          <a:cs typeface="+mn-cs"/>
        </a:defRPr>
      </a:lvl2pPr>
      <a:lvl3pPr marL="257175" indent="-128588" algn="l" defTabSz="685800" rtl="0" eaLnBrk="1" latinLnBrk="0" hangingPunct="1">
        <a:lnSpc>
          <a:spcPts val="1650"/>
        </a:lnSpc>
        <a:spcBef>
          <a:spcPts val="0"/>
        </a:spcBef>
        <a:buFont typeface="Arial" panose="020B0604020202020204" pitchFamily="34" charset="0"/>
        <a:buChar char="•"/>
        <a:tabLst/>
        <a:defRPr sz="1050" kern="1200">
          <a:solidFill>
            <a:schemeClr val="tx1"/>
          </a:solidFill>
          <a:latin typeface="+mn-lt"/>
          <a:ea typeface="+mn-ea"/>
          <a:cs typeface="+mn-cs"/>
        </a:defRPr>
      </a:lvl3pPr>
      <a:lvl4pPr marL="385763" indent="-128588" algn="l" defTabSz="685800" rtl="0" eaLnBrk="1" latinLnBrk="0" hangingPunct="1">
        <a:lnSpc>
          <a:spcPts val="1650"/>
        </a:lnSpc>
        <a:spcBef>
          <a:spcPts val="0"/>
        </a:spcBef>
        <a:buFont typeface="Arial" panose="020B0604020202020204" pitchFamily="34" charset="0"/>
        <a:buChar char="•"/>
        <a:tabLst/>
        <a:defRPr sz="1050" kern="1200">
          <a:solidFill>
            <a:schemeClr val="tx1"/>
          </a:solidFill>
          <a:latin typeface="+mn-lt"/>
          <a:ea typeface="+mn-ea"/>
          <a:cs typeface="+mn-cs"/>
        </a:defRPr>
      </a:lvl4pPr>
      <a:lvl5pPr marL="514350" indent="-128588" algn="l" defTabSz="685800" rtl="0" eaLnBrk="1" latinLnBrk="0" hangingPunct="1">
        <a:lnSpc>
          <a:spcPts val="1650"/>
        </a:lnSpc>
        <a:spcBef>
          <a:spcPts val="0"/>
        </a:spcBef>
        <a:buFont typeface="Arial" panose="020B0604020202020204" pitchFamily="34" charset="0"/>
        <a:buChar char="•"/>
        <a:tabLst/>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emf"/><Relationship Id="rId18" Type="http://schemas.openxmlformats.org/officeDocument/2006/relationships/image" Target="../media/image32.emf"/><Relationship Id="rId3" Type="http://schemas.openxmlformats.org/officeDocument/2006/relationships/image" Target="../media/image18.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emf"/><Relationship Id="rId5" Type="http://schemas.openxmlformats.org/officeDocument/2006/relationships/image" Target="../media/image14.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9.png"/><Relationship Id="rId9" Type="http://schemas.openxmlformats.org/officeDocument/2006/relationships/image" Target="../media/image23.emf"/><Relationship Id="rId14" Type="http://schemas.openxmlformats.org/officeDocument/2006/relationships/image" Target="../media/image28.tiff"/><Relationship Id="rId22"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39.png"/><Relationship Id="rId12" Type="http://schemas.openxmlformats.org/officeDocument/2006/relationships/image" Target="../media/image27.emf"/><Relationship Id="rId2" Type="http://schemas.openxmlformats.org/officeDocument/2006/relationships/notesSlide" Target="../notesSlides/notesSlide9.xml"/><Relationship Id="rId16"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8.png"/><Relationship Id="rId11" Type="http://schemas.openxmlformats.org/officeDocument/2006/relationships/image" Target="../media/image34.png"/><Relationship Id="rId5" Type="http://schemas.openxmlformats.org/officeDocument/2006/relationships/image" Target="../media/image14.png"/><Relationship Id="rId15" Type="http://schemas.openxmlformats.org/officeDocument/2006/relationships/image" Target="../media/image31.png"/><Relationship Id="rId10" Type="http://schemas.openxmlformats.org/officeDocument/2006/relationships/image" Target="../media/image33.png"/><Relationship Id="rId4" Type="http://schemas.openxmlformats.org/officeDocument/2006/relationships/image" Target="../media/image19.png"/><Relationship Id="rId9" Type="http://schemas.openxmlformats.org/officeDocument/2006/relationships/image" Target="../media/image26.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png"/><Relationship Id="rId3" Type="http://schemas.openxmlformats.org/officeDocument/2006/relationships/image" Target="../media/image18.png"/><Relationship Id="rId7" Type="http://schemas.openxmlformats.org/officeDocument/2006/relationships/image" Target="../media/image27.emf"/><Relationship Id="rId12"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6.png"/><Relationship Id="rId11"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37.png"/><Relationship Id="rId10" Type="http://schemas.openxmlformats.org/officeDocument/2006/relationships/image" Target="../media/image32.emf"/><Relationship Id="rId4" Type="http://schemas.openxmlformats.org/officeDocument/2006/relationships/image" Target="../media/image19.png"/><Relationship Id="rId9" Type="http://schemas.openxmlformats.org/officeDocument/2006/relationships/image" Target="../media/image31.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2.png"/><Relationship Id="rId11" Type="http://schemas.openxmlformats.org/officeDocument/2006/relationships/image" Target="../media/image22.png"/><Relationship Id="rId5" Type="http://schemas.openxmlformats.org/officeDocument/2006/relationships/image" Target="../media/image14.png"/><Relationship Id="rId15" Type="http://schemas.openxmlformats.org/officeDocument/2006/relationships/image" Target="../media/image45.png"/><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39.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emf"/><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49.emf"/><Relationship Id="rId11" Type="http://schemas.openxmlformats.org/officeDocument/2006/relationships/image" Target="../media/image54.emf"/><Relationship Id="rId5" Type="http://schemas.openxmlformats.org/officeDocument/2006/relationships/image" Target="../media/image48.emf"/><Relationship Id="rId10" Type="http://schemas.openxmlformats.org/officeDocument/2006/relationships/image" Target="../media/image53.emf"/><Relationship Id="rId4" Type="http://schemas.openxmlformats.org/officeDocument/2006/relationships/image" Target="../media/image47.emf"/><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23528" y="3274110"/>
            <a:ext cx="8280472" cy="618905"/>
          </a:xfrm>
          <a:prstGeom prst="rect">
            <a:avLst/>
          </a:prstGeom>
        </p:spPr>
        <p:txBody>
          <a:bodyPr/>
          <a:lstStyle/>
          <a:p>
            <a:r>
              <a:rPr lang="en-AU" dirty="0" smtClean="0"/>
              <a:t>Bunnings Digital Platform</a:t>
            </a:r>
            <a:endParaRPr lang="en-AU" dirty="0"/>
          </a:p>
        </p:txBody>
      </p:sp>
    </p:spTree>
    <p:extLst>
      <p:ext uri="{BB962C8B-B14F-4D97-AF65-F5344CB8AC3E}">
        <p14:creationId xmlns:p14="http://schemas.microsoft.com/office/powerpoint/2010/main" val="37908561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BDEBC4-803E-41A2-B61C-C96BD3135D89}"/>
              </a:ext>
            </a:extLst>
          </p:cNvPr>
          <p:cNvSpPr>
            <a:spLocks noGrp="1"/>
          </p:cNvSpPr>
          <p:nvPr>
            <p:ph type="body" sz="quarter" idx="10"/>
          </p:nvPr>
        </p:nvSpPr>
        <p:spPr>
          <a:xfrm>
            <a:off x="540000" y="0"/>
            <a:ext cx="8248724" cy="828000"/>
          </a:xfrm>
        </p:spPr>
        <p:txBody>
          <a:bodyPr/>
          <a:lstStyle/>
          <a:p>
            <a:r>
              <a:rPr lang="en-US" dirty="0" err="1"/>
              <a:t>Sitecore</a:t>
            </a:r>
            <a:r>
              <a:rPr lang="en-US" dirty="0"/>
              <a:t> Scaled Infrastructure </a:t>
            </a:r>
            <a:r>
              <a:rPr lang="en-US" dirty="0" smtClean="0"/>
              <a:t>Provisioning</a:t>
            </a:r>
            <a:endParaRPr lang="en-US" sz="4000" dirty="0"/>
          </a:p>
        </p:txBody>
      </p:sp>
      <p:grpSp>
        <p:nvGrpSpPr>
          <p:cNvPr id="4" name="Group 3"/>
          <p:cNvGrpSpPr/>
          <p:nvPr/>
        </p:nvGrpSpPr>
        <p:grpSpPr>
          <a:xfrm>
            <a:off x="551523" y="996374"/>
            <a:ext cx="8237201" cy="3859405"/>
            <a:chOff x="551523" y="996374"/>
            <a:chExt cx="10828403" cy="5652620"/>
          </a:xfrm>
        </p:grpSpPr>
        <p:sp>
          <p:nvSpPr>
            <p:cNvPr id="78" name="Rounded Rectangle 77"/>
            <p:cNvSpPr/>
            <p:nvPr/>
          </p:nvSpPr>
          <p:spPr>
            <a:xfrm>
              <a:off x="593372" y="4056226"/>
              <a:ext cx="1442400" cy="1130212"/>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pic>
          <p:nvPicPr>
            <p:cNvPr id="79" name="Picture 78">
              <a:extLst>
                <a:ext uri="{FF2B5EF4-FFF2-40B4-BE49-F238E27FC236}">
                  <a16:creationId xmlns:a16="http://schemas.microsoft.com/office/drawing/2014/main" id="{2CB199E5-8260-4E4C-8CC3-7369FBE18E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9100" y="3722623"/>
              <a:ext cx="636172" cy="248626"/>
            </a:xfrm>
            <a:prstGeom prst="rect">
              <a:avLst/>
            </a:prstGeom>
            <a:ln>
              <a:noFill/>
            </a:ln>
          </p:spPr>
        </p:pic>
        <p:sp>
          <p:nvSpPr>
            <p:cNvPr id="80" name="Rounded Rectangle 79"/>
            <p:cNvSpPr/>
            <p:nvPr/>
          </p:nvSpPr>
          <p:spPr>
            <a:xfrm>
              <a:off x="562574" y="1321054"/>
              <a:ext cx="1473198" cy="2203981"/>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pic>
          <p:nvPicPr>
            <p:cNvPr id="81" name="Content Placeholder 3"/>
            <p:cNvPicPr>
              <a:picLocks noChangeAspect="1"/>
            </p:cNvPicPr>
            <p:nvPr/>
          </p:nvPicPr>
          <p:blipFill>
            <a:blip r:embed="rId4"/>
            <a:stretch>
              <a:fillRect/>
            </a:stretch>
          </p:blipFill>
          <p:spPr>
            <a:xfrm>
              <a:off x="1151844" y="1432504"/>
              <a:ext cx="352425" cy="419100"/>
            </a:xfrm>
            <a:prstGeom prst="rect">
              <a:avLst/>
            </a:prstGeom>
          </p:spPr>
        </p:pic>
        <p:sp>
          <p:nvSpPr>
            <p:cNvPr id="82" name="TextBox 81"/>
            <p:cNvSpPr txBox="1"/>
            <p:nvPr/>
          </p:nvSpPr>
          <p:spPr>
            <a:xfrm>
              <a:off x="962006" y="1800837"/>
              <a:ext cx="732098" cy="230832"/>
            </a:xfrm>
            <a:prstGeom prst="rect">
              <a:avLst/>
            </a:prstGeom>
            <a:noFill/>
          </p:spPr>
          <p:txBody>
            <a:bodyPr wrap="square" rtlCol="0">
              <a:spAutoFit/>
            </a:bodyPr>
            <a:lstStyle/>
            <a:p>
              <a:r>
                <a:rPr lang="en-US" sz="900" dirty="0" smtClean="0"/>
                <a:t>main.tf</a:t>
              </a:r>
              <a:endParaRPr lang="en-US" sz="900" dirty="0"/>
            </a:p>
          </p:txBody>
        </p:sp>
        <p:pic>
          <p:nvPicPr>
            <p:cNvPr id="83" name="Content Placeholder 3"/>
            <p:cNvPicPr>
              <a:picLocks noChangeAspect="1"/>
            </p:cNvPicPr>
            <p:nvPr/>
          </p:nvPicPr>
          <p:blipFill>
            <a:blip r:embed="rId4"/>
            <a:stretch>
              <a:fillRect/>
            </a:stretch>
          </p:blipFill>
          <p:spPr>
            <a:xfrm>
              <a:off x="1151844" y="2130680"/>
              <a:ext cx="352425" cy="419100"/>
            </a:xfrm>
            <a:prstGeom prst="rect">
              <a:avLst/>
            </a:prstGeom>
          </p:spPr>
        </p:pic>
        <p:sp>
          <p:nvSpPr>
            <p:cNvPr id="84" name="TextBox 83"/>
            <p:cNvSpPr txBox="1"/>
            <p:nvPr/>
          </p:nvSpPr>
          <p:spPr>
            <a:xfrm>
              <a:off x="620339" y="2466186"/>
              <a:ext cx="1415433" cy="230832"/>
            </a:xfrm>
            <a:prstGeom prst="rect">
              <a:avLst/>
            </a:prstGeom>
            <a:noFill/>
          </p:spPr>
          <p:txBody>
            <a:bodyPr wrap="square" rtlCol="0">
              <a:spAutoFit/>
            </a:bodyPr>
            <a:lstStyle/>
            <a:p>
              <a:r>
                <a:rPr lang="en-US" sz="900" dirty="0" err="1" smtClean="0"/>
                <a:t>terraform.tfvars</a:t>
              </a:r>
              <a:endParaRPr lang="en-US" sz="900" dirty="0"/>
            </a:p>
          </p:txBody>
        </p:sp>
        <p:pic>
          <p:nvPicPr>
            <p:cNvPr id="85" name="Content Placeholder 3"/>
            <p:cNvPicPr>
              <a:picLocks noChangeAspect="1"/>
            </p:cNvPicPr>
            <p:nvPr/>
          </p:nvPicPr>
          <p:blipFill>
            <a:blip r:embed="rId4"/>
            <a:stretch>
              <a:fillRect/>
            </a:stretch>
          </p:blipFill>
          <p:spPr>
            <a:xfrm>
              <a:off x="1122960" y="2767515"/>
              <a:ext cx="352425" cy="419100"/>
            </a:xfrm>
            <a:prstGeom prst="rect">
              <a:avLst/>
            </a:prstGeom>
          </p:spPr>
        </p:pic>
        <p:sp>
          <p:nvSpPr>
            <p:cNvPr id="86" name="TextBox 85"/>
            <p:cNvSpPr txBox="1"/>
            <p:nvPr/>
          </p:nvSpPr>
          <p:spPr>
            <a:xfrm>
              <a:off x="593372" y="3099857"/>
              <a:ext cx="1415433" cy="230832"/>
            </a:xfrm>
            <a:prstGeom prst="rect">
              <a:avLst/>
            </a:prstGeom>
            <a:noFill/>
          </p:spPr>
          <p:txBody>
            <a:bodyPr wrap="square" rtlCol="0">
              <a:spAutoFit/>
            </a:bodyPr>
            <a:lstStyle/>
            <a:p>
              <a:r>
                <a:rPr lang="en-US" sz="900" dirty="0" err="1" smtClean="0"/>
                <a:t>backend.tfvars</a:t>
              </a:r>
              <a:endParaRPr lang="en-US" sz="900" dirty="0"/>
            </a:p>
          </p:txBody>
        </p:sp>
        <p:pic>
          <p:nvPicPr>
            <p:cNvPr id="87" name="Picture 86"/>
            <p:cNvPicPr>
              <a:picLocks noChangeAspect="1"/>
            </p:cNvPicPr>
            <p:nvPr/>
          </p:nvPicPr>
          <p:blipFill>
            <a:blip r:embed="rId5"/>
            <a:stretch>
              <a:fillRect/>
            </a:stretch>
          </p:blipFill>
          <p:spPr>
            <a:xfrm>
              <a:off x="3287393" y="1416234"/>
              <a:ext cx="1283233" cy="1509212"/>
            </a:xfrm>
            <a:prstGeom prst="rect">
              <a:avLst/>
            </a:prstGeom>
          </p:spPr>
        </p:pic>
        <p:pic>
          <p:nvPicPr>
            <p:cNvPr id="88" name="Picture 87"/>
            <p:cNvPicPr>
              <a:picLocks noChangeAspect="1"/>
            </p:cNvPicPr>
            <p:nvPr/>
          </p:nvPicPr>
          <p:blipFill>
            <a:blip r:embed="rId6"/>
            <a:stretch>
              <a:fillRect/>
            </a:stretch>
          </p:blipFill>
          <p:spPr>
            <a:xfrm>
              <a:off x="5845746" y="1904211"/>
              <a:ext cx="1543050" cy="561975"/>
            </a:xfrm>
            <a:prstGeom prst="rect">
              <a:avLst/>
            </a:prstGeom>
          </p:spPr>
        </p:pic>
        <p:sp>
          <p:nvSpPr>
            <p:cNvPr id="89" name="TextBox 88"/>
            <p:cNvSpPr txBox="1"/>
            <p:nvPr/>
          </p:nvSpPr>
          <p:spPr>
            <a:xfrm>
              <a:off x="5695200" y="1401913"/>
              <a:ext cx="2173605" cy="230832"/>
            </a:xfrm>
            <a:prstGeom prst="rect">
              <a:avLst/>
            </a:prstGeom>
            <a:noFill/>
          </p:spPr>
          <p:txBody>
            <a:bodyPr wrap="square" rtlCol="0">
              <a:spAutoFit/>
            </a:bodyPr>
            <a:lstStyle/>
            <a:p>
              <a:r>
                <a:rPr lang="en-US" sz="900" b="1" i="1" dirty="0" smtClean="0"/>
                <a:t>Infrastructure Provisioning</a:t>
              </a:r>
              <a:endParaRPr lang="en-US" sz="900" b="1" i="1" dirty="0"/>
            </a:p>
          </p:txBody>
        </p:sp>
        <p:pic>
          <p:nvPicPr>
            <p:cNvPr id="90" name="Content Placeholder 3"/>
            <p:cNvPicPr>
              <a:picLocks noChangeAspect="1"/>
            </p:cNvPicPr>
            <p:nvPr/>
          </p:nvPicPr>
          <p:blipFill>
            <a:blip r:embed="rId4"/>
            <a:stretch>
              <a:fillRect/>
            </a:stretch>
          </p:blipFill>
          <p:spPr>
            <a:xfrm>
              <a:off x="3764606" y="3411532"/>
              <a:ext cx="352425" cy="419100"/>
            </a:xfrm>
            <a:prstGeom prst="rect">
              <a:avLst/>
            </a:prstGeom>
          </p:spPr>
        </p:pic>
        <p:sp>
          <p:nvSpPr>
            <p:cNvPr id="91" name="TextBox 90"/>
            <p:cNvSpPr txBox="1"/>
            <p:nvPr/>
          </p:nvSpPr>
          <p:spPr>
            <a:xfrm>
              <a:off x="3181638" y="3795003"/>
              <a:ext cx="1400799" cy="230832"/>
            </a:xfrm>
            <a:prstGeom prst="rect">
              <a:avLst/>
            </a:prstGeom>
            <a:noFill/>
          </p:spPr>
          <p:txBody>
            <a:bodyPr wrap="square" rtlCol="0">
              <a:spAutoFit/>
            </a:bodyPr>
            <a:lstStyle/>
            <a:p>
              <a:r>
                <a:rPr lang="en-US" sz="900" dirty="0" err="1"/>
                <a:t>t</a:t>
              </a:r>
              <a:r>
                <a:rPr lang="en-US" sz="900" dirty="0" err="1" smtClean="0"/>
                <a:t>erraform.tfstate</a:t>
              </a:r>
              <a:endParaRPr lang="en-US" sz="900" dirty="0"/>
            </a:p>
          </p:txBody>
        </p:sp>
        <p:sp>
          <p:nvSpPr>
            <p:cNvPr id="92" name="Rounded Rectangle 91"/>
            <p:cNvSpPr/>
            <p:nvPr/>
          </p:nvSpPr>
          <p:spPr>
            <a:xfrm>
              <a:off x="9614264" y="1677612"/>
              <a:ext cx="1765662" cy="4971381"/>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pic>
          <p:nvPicPr>
            <p:cNvPr id="93" name="Picture 92"/>
            <p:cNvPicPr>
              <a:picLocks noChangeAspect="1"/>
            </p:cNvPicPr>
            <p:nvPr/>
          </p:nvPicPr>
          <p:blipFill>
            <a:blip r:embed="rId7"/>
            <a:stretch>
              <a:fillRect/>
            </a:stretch>
          </p:blipFill>
          <p:spPr>
            <a:xfrm>
              <a:off x="9804100" y="1566044"/>
              <a:ext cx="400050" cy="390525"/>
            </a:xfrm>
            <a:prstGeom prst="rect">
              <a:avLst/>
            </a:prstGeom>
          </p:spPr>
        </p:pic>
        <p:pic>
          <p:nvPicPr>
            <p:cNvPr id="94" name="Picture 93"/>
            <p:cNvPicPr>
              <a:picLocks noChangeAspect="1"/>
            </p:cNvPicPr>
            <p:nvPr/>
          </p:nvPicPr>
          <p:blipFill>
            <a:blip r:embed="rId8"/>
            <a:stretch>
              <a:fillRect/>
            </a:stretch>
          </p:blipFill>
          <p:spPr>
            <a:xfrm>
              <a:off x="772699" y="4455055"/>
              <a:ext cx="753184" cy="594509"/>
            </a:xfrm>
            <a:prstGeom prst="rect">
              <a:avLst/>
            </a:prstGeom>
          </p:spPr>
        </p:pic>
        <p:sp>
          <p:nvSpPr>
            <p:cNvPr id="95" name="TextBox 94"/>
            <p:cNvSpPr txBox="1"/>
            <p:nvPr/>
          </p:nvSpPr>
          <p:spPr>
            <a:xfrm>
              <a:off x="748251" y="4112078"/>
              <a:ext cx="1015939" cy="230832"/>
            </a:xfrm>
            <a:prstGeom prst="rect">
              <a:avLst/>
            </a:prstGeom>
            <a:noFill/>
          </p:spPr>
          <p:txBody>
            <a:bodyPr wrap="square" rtlCol="0">
              <a:spAutoFit/>
            </a:bodyPr>
            <a:lstStyle/>
            <a:p>
              <a:r>
                <a:rPr lang="en-US" sz="900" dirty="0" smtClean="0"/>
                <a:t>Playbooks</a:t>
              </a:r>
              <a:endParaRPr lang="en-US" sz="900" dirty="0"/>
            </a:p>
          </p:txBody>
        </p:sp>
        <p:pic>
          <p:nvPicPr>
            <p:cNvPr id="96" name="Picture 95"/>
            <p:cNvPicPr>
              <a:picLocks noChangeAspect="1"/>
            </p:cNvPicPr>
            <p:nvPr/>
          </p:nvPicPr>
          <p:blipFill>
            <a:blip r:embed="rId9"/>
            <a:stretch>
              <a:fillRect/>
            </a:stretch>
          </p:blipFill>
          <p:spPr>
            <a:xfrm>
              <a:off x="3654022" y="4554646"/>
              <a:ext cx="542925" cy="476250"/>
            </a:xfrm>
            <a:prstGeom prst="rect">
              <a:avLst/>
            </a:prstGeom>
          </p:spPr>
        </p:pic>
        <p:sp>
          <p:nvSpPr>
            <p:cNvPr id="97" name="TextBox 96"/>
            <p:cNvSpPr txBox="1"/>
            <p:nvPr/>
          </p:nvSpPr>
          <p:spPr>
            <a:xfrm>
              <a:off x="3560451" y="5036541"/>
              <a:ext cx="825041" cy="338085"/>
            </a:xfrm>
            <a:prstGeom prst="rect">
              <a:avLst/>
            </a:prstGeom>
            <a:noFill/>
          </p:spPr>
          <p:txBody>
            <a:bodyPr wrap="square" rtlCol="0">
              <a:spAutoFit/>
            </a:bodyPr>
            <a:lstStyle/>
            <a:p>
              <a:r>
                <a:rPr lang="en-US" sz="900" b="1" i="1" dirty="0" err="1" smtClean="0"/>
                <a:t>Ansible</a:t>
              </a:r>
              <a:endParaRPr lang="en-US" sz="900" b="1" i="1" dirty="0"/>
            </a:p>
          </p:txBody>
        </p:sp>
        <p:sp>
          <p:nvSpPr>
            <p:cNvPr id="98" name="Rounded Rectangle 97"/>
            <p:cNvSpPr/>
            <p:nvPr/>
          </p:nvSpPr>
          <p:spPr>
            <a:xfrm>
              <a:off x="9903280" y="2133965"/>
              <a:ext cx="1254034" cy="5185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rPr>
                <a:t>Sitecore</a:t>
              </a:r>
              <a:r>
                <a:rPr lang="en-US" sz="800" b="1" dirty="0">
                  <a:solidFill>
                    <a:schemeClr val="bg1"/>
                  </a:solidFill>
                </a:rPr>
                <a:t> CM Virtual Machine</a:t>
              </a:r>
            </a:p>
          </p:txBody>
        </p:sp>
        <p:sp>
          <p:nvSpPr>
            <p:cNvPr id="99" name="Rounded Rectangle 98"/>
            <p:cNvSpPr/>
            <p:nvPr/>
          </p:nvSpPr>
          <p:spPr>
            <a:xfrm>
              <a:off x="9884697" y="2935740"/>
              <a:ext cx="1254034" cy="5185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rPr>
                <a:t>Sitecore</a:t>
              </a:r>
              <a:r>
                <a:rPr lang="en-US" sz="800" b="1" dirty="0">
                  <a:solidFill>
                    <a:schemeClr val="bg1"/>
                  </a:solidFill>
                </a:rPr>
                <a:t> CM NIC / NSG</a:t>
              </a:r>
            </a:p>
          </p:txBody>
        </p:sp>
        <p:sp>
          <p:nvSpPr>
            <p:cNvPr id="100" name="Rounded Rectangle 99"/>
            <p:cNvSpPr/>
            <p:nvPr/>
          </p:nvSpPr>
          <p:spPr>
            <a:xfrm>
              <a:off x="9884697" y="4502254"/>
              <a:ext cx="1254034" cy="5185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rPr>
                <a:t>Sitecore</a:t>
              </a:r>
              <a:r>
                <a:rPr lang="en-US" sz="800" b="1" dirty="0">
                  <a:solidFill>
                    <a:schemeClr val="bg1"/>
                  </a:solidFill>
                </a:rPr>
                <a:t> CD </a:t>
              </a:r>
              <a:r>
                <a:rPr lang="en-US" sz="800" b="1" dirty="0" err="1">
                  <a:solidFill>
                    <a:schemeClr val="bg1"/>
                  </a:solidFill>
                </a:rPr>
                <a:t>Scaleset</a:t>
              </a:r>
              <a:endParaRPr lang="en-US" sz="800" b="1" dirty="0">
                <a:solidFill>
                  <a:schemeClr val="bg1"/>
                </a:solidFill>
              </a:endParaRPr>
            </a:p>
          </p:txBody>
        </p:sp>
        <p:sp>
          <p:nvSpPr>
            <p:cNvPr id="101" name="Rounded Rectangle 100"/>
            <p:cNvSpPr/>
            <p:nvPr/>
          </p:nvSpPr>
          <p:spPr>
            <a:xfrm>
              <a:off x="9903280" y="5267502"/>
              <a:ext cx="1254034" cy="5185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rPr>
                <a:t>Sitecore</a:t>
              </a:r>
              <a:r>
                <a:rPr lang="en-US" sz="800" b="1" dirty="0">
                  <a:solidFill>
                    <a:schemeClr val="bg1"/>
                  </a:solidFill>
                </a:rPr>
                <a:t> CD </a:t>
              </a:r>
              <a:r>
                <a:rPr lang="en-US" sz="800" b="1" dirty="0" err="1">
                  <a:solidFill>
                    <a:schemeClr val="bg1"/>
                  </a:solidFill>
                </a:rPr>
                <a:t>Loadbalancer</a:t>
              </a:r>
              <a:endParaRPr lang="en-US" sz="800" b="1" dirty="0">
                <a:solidFill>
                  <a:schemeClr val="bg1"/>
                </a:solidFill>
              </a:endParaRPr>
            </a:p>
          </p:txBody>
        </p:sp>
        <p:cxnSp>
          <p:nvCxnSpPr>
            <p:cNvPr id="102" name="Straight Arrow Connector 101"/>
            <p:cNvCxnSpPr/>
            <p:nvPr/>
          </p:nvCxnSpPr>
          <p:spPr>
            <a:xfrm>
              <a:off x="4758429" y="2086960"/>
              <a:ext cx="80090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4733396" y="2433179"/>
              <a:ext cx="80090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203554" y="1828051"/>
              <a:ext cx="80090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203554" y="2852752"/>
              <a:ext cx="80090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3929006" y="2938925"/>
              <a:ext cx="0" cy="46870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968630" y="2108614"/>
              <a:ext cx="80090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7968629" y="2393238"/>
              <a:ext cx="80090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3925485" y="4093756"/>
              <a:ext cx="0" cy="46870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2215099" y="4714852"/>
              <a:ext cx="844638"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844097" y="4785647"/>
              <a:ext cx="3994841" cy="987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5709819" y="4847252"/>
              <a:ext cx="2473764" cy="230832"/>
            </a:xfrm>
            <a:prstGeom prst="rect">
              <a:avLst/>
            </a:prstGeom>
            <a:noFill/>
          </p:spPr>
          <p:txBody>
            <a:bodyPr wrap="square" rtlCol="0">
              <a:spAutoFit/>
            </a:bodyPr>
            <a:lstStyle/>
            <a:p>
              <a:r>
                <a:rPr lang="en-US" sz="900" b="1" i="1" dirty="0" smtClean="0"/>
                <a:t>Installation &amp; Configuration</a:t>
              </a:r>
              <a:endParaRPr lang="en-US" sz="900" b="1" i="1" dirty="0"/>
            </a:p>
          </p:txBody>
        </p:sp>
        <p:sp>
          <p:nvSpPr>
            <p:cNvPr id="113" name="TextBox 112"/>
            <p:cNvSpPr txBox="1"/>
            <p:nvPr/>
          </p:nvSpPr>
          <p:spPr>
            <a:xfrm>
              <a:off x="3925484" y="4120719"/>
              <a:ext cx="1720274" cy="230832"/>
            </a:xfrm>
            <a:prstGeom prst="rect">
              <a:avLst/>
            </a:prstGeom>
            <a:noFill/>
          </p:spPr>
          <p:txBody>
            <a:bodyPr wrap="square" rtlCol="0">
              <a:spAutoFit/>
            </a:bodyPr>
            <a:lstStyle/>
            <a:p>
              <a:r>
                <a:rPr lang="en-US" sz="900" b="1" i="1" dirty="0" smtClean="0"/>
                <a:t>Dynamic Inventory</a:t>
              </a:r>
              <a:endParaRPr lang="en-US" sz="900" b="1" i="1" dirty="0"/>
            </a:p>
          </p:txBody>
        </p:sp>
        <p:pic>
          <p:nvPicPr>
            <p:cNvPr id="114" name="Picture 113">
              <a:extLst>
                <a:ext uri="{FF2B5EF4-FFF2-40B4-BE49-F238E27FC236}">
                  <a16:creationId xmlns:a16="http://schemas.microsoft.com/office/drawing/2014/main" id="{2CB199E5-8260-4E4C-8CC3-7369FBE18E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3773" y="996374"/>
              <a:ext cx="649755" cy="268377"/>
            </a:xfrm>
            <a:prstGeom prst="rect">
              <a:avLst/>
            </a:prstGeom>
            <a:ln>
              <a:noFill/>
            </a:ln>
          </p:spPr>
        </p:pic>
        <p:sp>
          <p:nvSpPr>
            <p:cNvPr id="115" name="Rounded Rectangle 114"/>
            <p:cNvSpPr/>
            <p:nvPr/>
          </p:nvSpPr>
          <p:spPr>
            <a:xfrm>
              <a:off x="9870078" y="3748546"/>
              <a:ext cx="1254034" cy="5185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rPr>
                <a:t>Sitecore</a:t>
              </a:r>
              <a:r>
                <a:rPr lang="en-US" sz="800" b="1" dirty="0">
                  <a:solidFill>
                    <a:schemeClr val="bg1"/>
                  </a:solidFill>
                </a:rPr>
                <a:t> CM Virtual Machine</a:t>
              </a:r>
            </a:p>
          </p:txBody>
        </p:sp>
        <p:pic>
          <p:nvPicPr>
            <p:cNvPr id="116" name="Picture 115"/>
            <p:cNvPicPr>
              <a:picLocks noChangeAspect="1"/>
            </p:cNvPicPr>
            <p:nvPr/>
          </p:nvPicPr>
          <p:blipFill>
            <a:blip r:embed="rId10"/>
            <a:stretch>
              <a:fillRect/>
            </a:stretch>
          </p:blipFill>
          <p:spPr>
            <a:xfrm>
              <a:off x="5830128" y="3201360"/>
              <a:ext cx="971120" cy="910718"/>
            </a:xfrm>
            <a:prstGeom prst="rect">
              <a:avLst/>
            </a:prstGeom>
          </p:spPr>
        </p:pic>
        <p:cxnSp>
          <p:nvCxnSpPr>
            <p:cNvPr id="117" name="Straight Arrow Connector 116"/>
            <p:cNvCxnSpPr/>
            <p:nvPr/>
          </p:nvCxnSpPr>
          <p:spPr>
            <a:xfrm>
              <a:off x="4758429" y="3475372"/>
              <a:ext cx="80090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4733396" y="3826436"/>
              <a:ext cx="80090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Rounded Rectangle 118"/>
            <p:cNvSpPr/>
            <p:nvPr/>
          </p:nvSpPr>
          <p:spPr>
            <a:xfrm>
              <a:off x="9903280" y="5981449"/>
              <a:ext cx="1254034" cy="5185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Azure SQL Managed Instance</a:t>
              </a:r>
              <a:endParaRPr lang="en-US" sz="800" b="1" dirty="0">
                <a:solidFill>
                  <a:schemeClr val="bg1"/>
                </a:solidFill>
              </a:endParaRPr>
            </a:p>
          </p:txBody>
        </p:sp>
        <p:sp>
          <p:nvSpPr>
            <p:cNvPr id="120" name="Rounded Rectangle 119"/>
            <p:cNvSpPr/>
            <p:nvPr/>
          </p:nvSpPr>
          <p:spPr>
            <a:xfrm>
              <a:off x="551523" y="5639802"/>
              <a:ext cx="1473198" cy="1009192"/>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pic>
          <p:nvPicPr>
            <p:cNvPr id="121" name="Content Placeholder 3"/>
            <p:cNvPicPr>
              <a:picLocks noChangeAspect="1"/>
            </p:cNvPicPr>
            <p:nvPr/>
          </p:nvPicPr>
          <p:blipFill>
            <a:blip r:embed="rId4"/>
            <a:stretch>
              <a:fillRect/>
            </a:stretch>
          </p:blipFill>
          <p:spPr>
            <a:xfrm>
              <a:off x="1071386" y="5722450"/>
              <a:ext cx="352425" cy="419100"/>
            </a:xfrm>
            <a:prstGeom prst="rect">
              <a:avLst/>
            </a:prstGeom>
          </p:spPr>
        </p:pic>
        <p:sp>
          <p:nvSpPr>
            <p:cNvPr id="122" name="TextBox 121"/>
            <p:cNvSpPr txBox="1"/>
            <p:nvPr/>
          </p:nvSpPr>
          <p:spPr>
            <a:xfrm>
              <a:off x="623192" y="6108488"/>
              <a:ext cx="1484329" cy="369332"/>
            </a:xfrm>
            <a:prstGeom prst="rect">
              <a:avLst/>
            </a:prstGeom>
            <a:noFill/>
          </p:spPr>
          <p:txBody>
            <a:bodyPr wrap="square" rtlCol="0">
              <a:spAutoFit/>
            </a:bodyPr>
            <a:lstStyle/>
            <a:p>
              <a:r>
                <a:rPr lang="en-US" sz="900" dirty="0"/>
                <a:t>deploy_sitecore_managed_db.ps1</a:t>
              </a:r>
            </a:p>
          </p:txBody>
        </p:sp>
        <p:pic>
          <p:nvPicPr>
            <p:cNvPr id="123" name="Picture 122">
              <a:extLst>
                <a:ext uri="{FF2B5EF4-FFF2-40B4-BE49-F238E27FC236}">
                  <a16:creationId xmlns:a16="http://schemas.microsoft.com/office/drawing/2014/main" id="{2CB199E5-8260-4E4C-8CC3-7369FBE18E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2720" y="5255167"/>
              <a:ext cx="649755" cy="268377"/>
            </a:xfrm>
            <a:prstGeom prst="rect">
              <a:avLst/>
            </a:prstGeom>
            <a:ln>
              <a:noFill/>
            </a:ln>
          </p:spPr>
        </p:pic>
        <p:cxnSp>
          <p:nvCxnSpPr>
            <p:cNvPr id="124" name="Straight Arrow Connector 123"/>
            <p:cNvCxnSpPr/>
            <p:nvPr/>
          </p:nvCxnSpPr>
          <p:spPr>
            <a:xfrm>
              <a:off x="2268544" y="6136538"/>
              <a:ext cx="6570394" cy="1586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772384" y="6202505"/>
              <a:ext cx="2473764" cy="230832"/>
            </a:xfrm>
            <a:prstGeom prst="rect">
              <a:avLst/>
            </a:prstGeom>
            <a:noFill/>
          </p:spPr>
          <p:txBody>
            <a:bodyPr wrap="square" rtlCol="0">
              <a:spAutoFit/>
            </a:bodyPr>
            <a:lstStyle/>
            <a:p>
              <a:r>
                <a:rPr lang="en-US" sz="900" b="1" i="1" dirty="0" smtClean="0"/>
                <a:t>DB Creation &amp; Configuration</a:t>
              </a:r>
              <a:endParaRPr lang="en-US" sz="900" b="1" i="1" dirty="0"/>
            </a:p>
          </p:txBody>
        </p:sp>
      </p:grpSp>
    </p:spTree>
    <p:extLst>
      <p:ext uri="{BB962C8B-B14F-4D97-AF65-F5344CB8AC3E}">
        <p14:creationId xmlns:p14="http://schemas.microsoft.com/office/powerpoint/2010/main" val="4084568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FF9647-B549-48C4-BD22-9C93829EB312}"/>
              </a:ext>
            </a:extLst>
          </p:cNvPr>
          <p:cNvSpPr>
            <a:spLocks noGrp="1"/>
          </p:cNvSpPr>
          <p:nvPr>
            <p:ph type="body" sz="quarter" idx="10"/>
          </p:nvPr>
        </p:nvSpPr>
        <p:spPr>
          <a:xfrm>
            <a:off x="539552" y="1327918"/>
            <a:ext cx="3886843" cy="866274"/>
          </a:xfrm>
        </p:spPr>
        <p:txBody>
          <a:bodyPr anchor="t"/>
          <a:lstStyle/>
          <a:p>
            <a:r>
              <a:rPr lang="en-US" dirty="0" smtClean="0"/>
              <a:t>DevOps Pipelines</a:t>
            </a:r>
            <a:endParaRPr lang="en-US" dirty="0"/>
          </a:p>
        </p:txBody>
      </p:sp>
    </p:spTree>
    <p:extLst>
      <p:ext uri="{BB962C8B-B14F-4D97-AF65-F5344CB8AC3E}">
        <p14:creationId xmlns:p14="http://schemas.microsoft.com/office/powerpoint/2010/main" val="3484595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BDEBC4-803E-41A2-B61C-C96BD3135D89}"/>
              </a:ext>
            </a:extLst>
          </p:cNvPr>
          <p:cNvSpPr>
            <a:spLocks noGrp="1"/>
          </p:cNvSpPr>
          <p:nvPr>
            <p:ph type="body" sz="quarter" idx="10"/>
          </p:nvPr>
        </p:nvSpPr>
        <p:spPr>
          <a:xfrm>
            <a:off x="540000" y="0"/>
            <a:ext cx="8248724" cy="828000"/>
          </a:xfrm>
        </p:spPr>
        <p:txBody>
          <a:bodyPr/>
          <a:lstStyle/>
          <a:p>
            <a:r>
              <a:rPr lang="en-US" dirty="0" smtClean="0"/>
              <a:t>React</a:t>
            </a:r>
            <a:endParaRPr lang="en-US" dirty="0"/>
          </a:p>
        </p:txBody>
      </p:sp>
      <p:grpSp>
        <p:nvGrpSpPr>
          <p:cNvPr id="5" name="Group 4"/>
          <p:cNvGrpSpPr/>
          <p:nvPr/>
        </p:nvGrpSpPr>
        <p:grpSpPr>
          <a:xfrm>
            <a:off x="224441" y="1118353"/>
            <a:ext cx="8776682" cy="3320297"/>
            <a:chOff x="224441" y="1118353"/>
            <a:chExt cx="11926179" cy="5261153"/>
          </a:xfrm>
        </p:grpSpPr>
        <p:sp>
          <p:nvSpPr>
            <p:cNvPr id="6" name="Rounded Rectangle 5"/>
            <p:cNvSpPr/>
            <p:nvPr/>
          </p:nvSpPr>
          <p:spPr>
            <a:xfrm>
              <a:off x="245182" y="2777613"/>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Agile Team</a:t>
              </a:r>
              <a:endParaRPr lang="en-US" sz="800" b="1" dirty="0"/>
            </a:p>
          </p:txBody>
        </p:sp>
        <p:pic>
          <p:nvPicPr>
            <p:cNvPr id="7" name="Picture 6"/>
            <p:cNvPicPr>
              <a:picLocks noChangeAspect="1"/>
            </p:cNvPicPr>
            <p:nvPr/>
          </p:nvPicPr>
          <p:blipFill>
            <a:blip r:embed="rId3"/>
            <a:stretch>
              <a:fillRect/>
            </a:stretch>
          </p:blipFill>
          <p:spPr>
            <a:xfrm>
              <a:off x="344378" y="2346788"/>
              <a:ext cx="328864" cy="392929"/>
            </a:xfrm>
            <a:prstGeom prst="rect">
              <a:avLst/>
            </a:prstGeom>
          </p:spPr>
        </p:pic>
        <p:pic>
          <p:nvPicPr>
            <p:cNvPr id="8" name="Picture 7"/>
            <p:cNvPicPr>
              <a:picLocks noChangeAspect="1"/>
            </p:cNvPicPr>
            <p:nvPr/>
          </p:nvPicPr>
          <p:blipFill>
            <a:blip r:embed="rId3"/>
            <a:stretch>
              <a:fillRect/>
            </a:stretch>
          </p:blipFill>
          <p:spPr>
            <a:xfrm>
              <a:off x="1115086" y="2346788"/>
              <a:ext cx="328865" cy="392930"/>
            </a:xfrm>
            <a:prstGeom prst="rect">
              <a:avLst/>
            </a:prstGeom>
          </p:spPr>
        </p:pic>
        <p:cxnSp>
          <p:nvCxnSpPr>
            <p:cNvPr id="9" name="Straight Arrow Connector 8"/>
            <p:cNvCxnSpPr>
              <a:stCxn id="7" idx="3"/>
              <a:endCxn id="8" idx="1"/>
            </p:cNvCxnSpPr>
            <p:nvPr/>
          </p:nvCxnSpPr>
          <p:spPr>
            <a:xfrm>
              <a:off x="673242" y="2543253"/>
              <a:ext cx="44184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3"/>
              <a:endCxn id="13" idx="1"/>
            </p:cNvCxnSpPr>
            <p:nvPr/>
          </p:nvCxnSpPr>
          <p:spPr>
            <a:xfrm flipV="1">
              <a:off x="1499216" y="2976452"/>
              <a:ext cx="423622" cy="1016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7F18E00D-75A5-4E42-B6D7-0B394322CB8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15985" y="2223543"/>
              <a:ext cx="572039" cy="5720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11">
              <a:extLst>
                <a:ext uri="{FF2B5EF4-FFF2-40B4-BE49-F238E27FC236}">
                  <a16:creationId xmlns:a16="http://schemas.microsoft.com/office/drawing/2014/main" id="{2CB199E5-8260-4E4C-8CC3-7369FBE18E1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69126" y="2467919"/>
              <a:ext cx="649755" cy="268377"/>
            </a:xfrm>
            <a:prstGeom prst="rect">
              <a:avLst/>
            </a:prstGeom>
            <a:ln>
              <a:noFill/>
            </a:ln>
          </p:spPr>
        </p:pic>
        <p:sp>
          <p:nvSpPr>
            <p:cNvPr id="13" name="Rounded Rectangle 12"/>
            <p:cNvSpPr/>
            <p:nvPr/>
          </p:nvSpPr>
          <p:spPr>
            <a:xfrm>
              <a:off x="1922838" y="2767446"/>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Code Commit</a:t>
              </a:r>
            </a:p>
          </p:txBody>
        </p:sp>
        <p:sp>
          <p:nvSpPr>
            <p:cNvPr id="14" name="Rounded Rectangle 13"/>
            <p:cNvSpPr/>
            <p:nvPr/>
          </p:nvSpPr>
          <p:spPr>
            <a:xfrm>
              <a:off x="3614057" y="2750019"/>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Automated Builds</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9302" y="2500789"/>
              <a:ext cx="544320" cy="211719"/>
            </a:xfrm>
            <a:prstGeom prst="rect">
              <a:avLst/>
            </a:prstGeom>
          </p:spPr>
        </p:pic>
        <p:sp>
          <p:nvSpPr>
            <p:cNvPr id="16" name="Rounded Rectangle 15"/>
            <p:cNvSpPr/>
            <p:nvPr/>
          </p:nvSpPr>
          <p:spPr>
            <a:xfrm>
              <a:off x="5312228" y="2745995"/>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Automated Unit Tests</a:t>
              </a:r>
            </a:p>
          </p:txBody>
        </p:sp>
        <p:pic>
          <p:nvPicPr>
            <p:cNvPr id="17" name="Picture 16"/>
            <p:cNvPicPr>
              <a:picLocks noChangeAspect="1"/>
            </p:cNvPicPr>
            <p:nvPr/>
          </p:nvPicPr>
          <p:blipFill>
            <a:blip r:embed="rId7"/>
            <a:stretch>
              <a:fillRect/>
            </a:stretch>
          </p:blipFill>
          <p:spPr>
            <a:xfrm>
              <a:off x="5533766" y="2441721"/>
              <a:ext cx="810958" cy="239601"/>
            </a:xfrm>
            <a:prstGeom prst="rect">
              <a:avLst/>
            </a:prstGeom>
          </p:spPr>
        </p:pic>
        <p:sp>
          <p:nvSpPr>
            <p:cNvPr id="18" name="Rounded Rectangle 17"/>
            <p:cNvSpPr/>
            <p:nvPr/>
          </p:nvSpPr>
          <p:spPr>
            <a:xfrm>
              <a:off x="7010399" y="2757849"/>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Code Quality</a:t>
              </a: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6683" y="2481833"/>
              <a:ext cx="1062868" cy="295165"/>
            </a:xfrm>
            <a:prstGeom prst="rect">
              <a:avLst/>
            </a:prstGeom>
          </p:spPr>
        </p:pic>
        <p:cxnSp>
          <p:nvCxnSpPr>
            <p:cNvPr id="20" name="Straight Arrow Connector 19"/>
            <p:cNvCxnSpPr/>
            <p:nvPr/>
          </p:nvCxnSpPr>
          <p:spPr>
            <a:xfrm>
              <a:off x="3170925" y="2984276"/>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856701" y="2981930"/>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70620" y="2979586"/>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256397" y="2977239"/>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9"/>
            <a:stretch>
              <a:fillRect/>
            </a:stretch>
          </p:blipFill>
          <p:spPr>
            <a:xfrm>
              <a:off x="9072608" y="2335665"/>
              <a:ext cx="453153" cy="404530"/>
            </a:xfrm>
            <a:prstGeom prst="rect">
              <a:avLst/>
            </a:prstGeom>
          </p:spPr>
        </p:pic>
        <p:sp>
          <p:nvSpPr>
            <p:cNvPr id="25" name="Rounded Rectangle 24"/>
            <p:cNvSpPr/>
            <p:nvPr/>
          </p:nvSpPr>
          <p:spPr>
            <a:xfrm>
              <a:off x="8711444" y="2761789"/>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t>Dockerfile</a:t>
              </a:r>
              <a:r>
                <a:rPr lang="en-US" sz="800" b="1" dirty="0"/>
                <a:t> Lint</a:t>
              </a:r>
            </a:p>
          </p:txBody>
        </p:sp>
        <p:sp>
          <p:nvSpPr>
            <p:cNvPr id="26" name="Rounded Rectangle 25"/>
            <p:cNvSpPr/>
            <p:nvPr/>
          </p:nvSpPr>
          <p:spPr>
            <a:xfrm>
              <a:off x="10357025" y="2787655"/>
              <a:ext cx="1254033" cy="41801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Build and Tag Docker Image</a:t>
              </a:r>
            </a:p>
          </p:txBody>
        </p:sp>
        <p:sp>
          <p:nvSpPr>
            <p:cNvPr id="27" name="Rounded Rectangle 26"/>
            <p:cNvSpPr/>
            <p:nvPr/>
          </p:nvSpPr>
          <p:spPr>
            <a:xfrm>
              <a:off x="2319811" y="3950574"/>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Publish Docker Image</a:t>
              </a:r>
            </a:p>
          </p:txBody>
        </p:sp>
        <p:pic>
          <p:nvPicPr>
            <p:cNvPr id="28" name="Picture 27" descr="Docker - A highly portable and lightweight software containe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651280" y="2277343"/>
              <a:ext cx="606276" cy="523942"/>
            </a:xfrm>
            <a:prstGeom prst="rect">
              <a:avLst/>
            </a:prstGeom>
          </p:spPr>
        </p:pic>
        <p:pic>
          <p:nvPicPr>
            <p:cNvPr id="29" name="Picture 28"/>
            <p:cNvPicPr>
              <a:picLocks noChangeAspect="1"/>
            </p:cNvPicPr>
            <p:nvPr/>
          </p:nvPicPr>
          <p:blipFill>
            <a:blip r:embed="rId11"/>
            <a:stretch>
              <a:fillRect/>
            </a:stretch>
          </p:blipFill>
          <p:spPr>
            <a:xfrm>
              <a:off x="2570343" y="3498696"/>
              <a:ext cx="507619" cy="431050"/>
            </a:xfrm>
            <a:prstGeom prst="rect">
              <a:avLst/>
            </a:prstGeom>
          </p:spPr>
        </p:pic>
        <p:pic>
          <p:nvPicPr>
            <p:cNvPr id="30" name="Picture 29"/>
            <p:cNvPicPr>
              <a:picLocks noChangeAspect="1"/>
            </p:cNvPicPr>
            <p:nvPr/>
          </p:nvPicPr>
          <p:blipFill>
            <a:blip r:embed="rId12"/>
            <a:stretch>
              <a:fillRect/>
            </a:stretch>
          </p:blipFill>
          <p:spPr>
            <a:xfrm>
              <a:off x="8025600" y="1478844"/>
              <a:ext cx="899881" cy="899881"/>
            </a:xfrm>
            <a:prstGeom prst="rect">
              <a:avLst/>
            </a:prstGeom>
          </p:spPr>
        </p:pic>
        <p:cxnSp>
          <p:nvCxnSpPr>
            <p:cNvPr id="31" name="Straight Arrow Connector 30"/>
            <p:cNvCxnSpPr/>
            <p:nvPr/>
          </p:nvCxnSpPr>
          <p:spPr>
            <a:xfrm flipV="1">
              <a:off x="3576997" y="4163048"/>
              <a:ext cx="396320" cy="1220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0525423" y="3936916"/>
              <a:ext cx="1254034" cy="418011"/>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Notification</a:t>
              </a:r>
              <a:endParaRPr lang="en-US" sz="800" b="1" dirty="0"/>
            </a:p>
          </p:txBody>
        </p:sp>
        <p:sp>
          <p:nvSpPr>
            <p:cNvPr id="33" name="Rounded Rectangle 32"/>
            <p:cNvSpPr/>
            <p:nvPr/>
          </p:nvSpPr>
          <p:spPr>
            <a:xfrm>
              <a:off x="3977181" y="3965819"/>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Automated Deploy to Dev</a:t>
              </a:r>
            </a:p>
          </p:txBody>
        </p:sp>
        <p:cxnSp>
          <p:nvCxnSpPr>
            <p:cNvPr id="34" name="Straight Arrow Connector 33"/>
            <p:cNvCxnSpPr/>
            <p:nvPr/>
          </p:nvCxnSpPr>
          <p:spPr>
            <a:xfrm flipV="1">
              <a:off x="5222844" y="4189762"/>
              <a:ext cx="398170" cy="408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7203639" y="3984418"/>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Post Deploy Sanity Test</a:t>
              </a:r>
            </a:p>
          </p:txBody>
        </p:sp>
        <p:pic>
          <p:nvPicPr>
            <p:cNvPr id="36" name="Picture 35"/>
            <p:cNvPicPr>
              <a:picLocks noChangeAspect="1"/>
            </p:cNvPicPr>
            <p:nvPr/>
          </p:nvPicPr>
          <p:blipFill>
            <a:blip r:embed="rId13"/>
            <a:stretch>
              <a:fillRect/>
            </a:stretch>
          </p:blipFill>
          <p:spPr>
            <a:xfrm>
              <a:off x="7558471" y="3548801"/>
              <a:ext cx="494670" cy="428751"/>
            </a:xfrm>
            <a:prstGeom prst="rect">
              <a:avLst/>
            </a:prstGeom>
          </p:spPr>
        </p:pic>
        <p:cxnSp>
          <p:nvCxnSpPr>
            <p:cNvPr id="37" name="Straight Arrow Connector 36"/>
            <p:cNvCxnSpPr/>
            <p:nvPr/>
          </p:nvCxnSpPr>
          <p:spPr>
            <a:xfrm>
              <a:off x="8485242" y="4189762"/>
              <a:ext cx="389436"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8872215" y="3954042"/>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Dynamic App Security Scan</a:t>
              </a:r>
            </a:p>
          </p:txBody>
        </p:sp>
        <p:sp>
          <p:nvSpPr>
            <p:cNvPr id="39" name="Rounded Rectangle 38"/>
            <p:cNvSpPr/>
            <p:nvPr/>
          </p:nvSpPr>
          <p:spPr>
            <a:xfrm>
              <a:off x="673242" y="4028376"/>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Image Security Scan</a:t>
              </a:r>
            </a:p>
          </p:txBody>
        </p:sp>
        <p:pic>
          <p:nvPicPr>
            <p:cNvPr id="40" name="Picture 39">
              <a:extLst>
                <a:ext uri="{FF2B5EF4-FFF2-40B4-BE49-F238E27FC236}">
                  <a16:creationId xmlns:a16="http://schemas.microsoft.com/office/drawing/2014/main" id="{6E19FDC1-AC43-8841-B5EB-968CFB5F2556}"/>
                </a:ext>
              </a:extLst>
            </p:cNvPr>
            <p:cNvPicPr>
              <a:picLocks noChangeAspect="1"/>
            </p:cNvPicPr>
            <p:nvPr/>
          </p:nvPicPr>
          <p:blipFill>
            <a:blip r:embed="rId14"/>
            <a:stretch>
              <a:fillRect/>
            </a:stretch>
          </p:blipFill>
          <p:spPr>
            <a:xfrm>
              <a:off x="853559" y="3491337"/>
              <a:ext cx="446700" cy="434791"/>
            </a:xfrm>
            <a:prstGeom prst="rect">
              <a:avLst/>
            </a:prstGeom>
          </p:spPr>
        </p:pic>
        <p:cxnSp>
          <p:nvCxnSpPr>
            <p:cNvPr id="41" name="Straight Arrow Connector 40"/>
            <p:cNvCxnSpPr/>
            <p:nvPr/>
          </p:nvCxnSpPr>
          <p:spPr>
            <a:xfrm>
              <a:off x="1921341" y="4222507"/>
              <a:ext cx="407494"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15"/>
            <a:stretch>
              <a:fillRect/>
            </a:stretch>
          </p:blipFill>
          <p:spPr>
            <a:xfrm>
              <a:off x="8995145" y="3524822"/>
              <a:ext cx="447675" cy="390525"/>
            </a:xfrm>
            <a:prstGeom prst="rect">
              <a:avLst/>
            </a:prstGeom>
          </p:spPr>
        </p:pic>
        <p:cxnSp>
          <p:nvCxnSpPr>
            <p:cNvPr id="43" name="Straight Arrow Connector 42"/>
            <p:cNvCxnSpPr/>
            <p:nvPr/>
          </p:nvCxnSpPr>
          <p:spPr>
            <a:xfrm>
              <a:off x="10139894" y="4142764"/>
              <a:ext cx="36732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224441" y="5272955"/>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Promote to QA</a:t>
              </a:r>
              <a:endParaRPr lang="en-US" sz="800" b="1" dirty="0"/>
            </a:p>
          </p:txBody>
        </p:sp>
        <p:cxnSp>
          <p:nvCxnSpPr>
            <p:cNvPr id="45" name="Elbow Connector 44"/>
            <p:cNvCxnSpPr>
              <a:stCxn id="38" idx="2"/>
              <a:endCxn id="44" idx="0"/>
            </p:cNvCxnSpPr>
            <p:nvPr/>
          </p:nvCxnSpPr>
          <p:spPr>
            <a:xfrm rot="5400000">
              <a:off x="4724894" y="498617"/>
              <a:ext cx="900902" cy="8647774"/>
            </a:xfrm>
            <a:prstGeom prst="bentConnector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1932768" y="5284330"/>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Automated Tests</a:t>
              </a:r>
              <a:endParaRPr lang="en-US" sz="800" b="1" dirty="0"/>
            </a:p>
          </p:txBody>
        </p:sp>
        <p:pic>
          <p:nvPicPr>
            <p:cNvPr id="47" name="Picture 46"/>
            <p:cNvPicPr>
              <a:picLocks noChangeAspect="1"/>
            </p:cNvPicPr>
            <p:nvPr/>
          </p:nvPicPr>
          <p:blipFill>
            <a:blip r:embed="rId13"/>
            <a:stretch>
              <a:fillRect/>
            </a:stretch>
          </p:blipFill>
          <p:spPr>
            <a:xfrm>
              <a:off x="2256429" y="4862342"/>
              <a:ext cx="494670" cy="428751"/>
            </a:xfrm>
            <a:prstGeom prst="rect">
              <a:avLst/>
            </a:prstGeom>
          </p:spPr>
        </p:pic>
        <p:cxnSp>
          <p:nvCxnSpPr>
            <p:cNvPr id="48" name="Straight Arrow Connector 47"/>
            <p:cNvCxnSpPr/>
            <p:nvPr/>
          </p:nvCxnSpPr>
          <p:spPr>
            <a:xfrm>
              <a:off x="1475867" y="5485006"/>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3626920" y="5291093"/>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Performance Test</a:t>
              </a:r>
              <a:endParaRPr lang="en-US" sz="800" b="1" dirty="0"/>
            </a:p>
          </p:txBody>
        </p:sp>
        <p:cxnSp>
          <p:nvCxnSpPr>
            <p:cNvPr id="50" name="Straight Arrow Connector 49"/>
            <p:cNvCxnSpPr/>
            <p:nvPr/>
          </p:nvCxnSpPr>
          <p:spPr>
            <a:xfrm>
              <a:off x="3170019" y="5491769"/>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16"/>
            <a:stretch>
              <a:fillRect/>
            </a:stretch>
          </p:blipFill>
          <p:spPr>
            <a:xfrm>
              <a:off x="3731396" y="4923770"/>
              <a:ext cx="1045082" cy="342195"/>
            </a:xfrm>
            <a:prstGeom prst="rect">
              <a:avLst/>
            </a:prstGeom>
          </p:spPr>
        </p:pic>
        <p:sp>
          <p:nvSpPr>
            <p:cNvPr id="52" name="Rounded Rectangle 51"/>
            <p:cNvSpPr/>
            <p:nvPr/>
          </p:nvSpPr>
          <p:spPr>
            <a:xfrm>
              <a:off x="5337593" y="5291093"/>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Promote up to Production</a:t>
              </a:r>
              <a:endParaRPr lang="en-US" sz="800" b="1" dirty="0"/>
            </a:p>
          </p:txBody>
        </p:sp>
        <p:cxnSp>
          <p:nvCxnSpPr>
            <p:cNvPr id="53" name="Straight Arrow Connector 52"/>
            <p:cNvCxnSpPr/>
            <p:nvPr/>
          </p:nvCxnSpPr>
          <p:spPr>
            <a:xfrm>
              <a:off x="4880692" y="5491769"/>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7048266" y="5273053"/>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Post Deploy Smoke Test</a:t>
              </a:r>
              <a:endParaRPr lang="en-US" sz="800" b="1" dirty="0"/>
            </a:p>
          </p:txBody>
        </p:sp>
        <p:cxnSp>
          <p:nvCxnSpPr>
            <p:cNvPr id="55" name="Straight Arrow Connector 54"/>
            <p:cNvCxnSpPr/>
            <p:nvPr/>
          </p:nvCxnSpPr>
          <p:spPr>
            <a:xfrm>
              <a:off x="6591365" y="5473729"/>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8761271" y="5282763"/>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Production Operations</a:t>
              </a:r>
              <a:endParaRPr lang="en-US" sz="800" b="1" dirty="0"/>
            </a:p>
          </p:txBody>
        </p:sp>
        <p:cxnSp>
          <p:nvCxnSpPr>
            <p:cNvPr id="57" name="Straight Arrow Connector 56"/>
            <p:cNvCxnSpPr/>
            <p:nvPr/>
          </p:nvCxnSpPr>
          <p:spPr>
            <a:xfrm>
              <a:off x="8304370" y="5483439"/>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17"/>
            <a:stretch>
              <a:fillRect/>
            </a:stretch>
          </p:blipFill>
          <p:spPr>
            <a:xfrm>
              <a:off x="10057658" y="4818070"/>
              <a:ext cx="648287" cy="553593"/>
            </a:xfrm>
            <a:prstGeom prst="rect">
              <a:avLst/>
            </a:prstGeom>
          </p:spPr>
        </p:pic>
        <p:pic>
          <p:nvPicPr>
            <p:cNvPr id="59" name="Picture 58"/>
            <p:cNvPicPr>
              <a:picLocks noChangeAspect="1"/>
            </p:cNvPicPr>
            <p:nvPr/>
          </p:nvPicPr>
          <p:blipFill>
            <a:blip r:embed="rId18"/>
            <a:stretch>
              <a:fillRect/>
            </a:stretch>
          </p:blipFill>
          <p:spPr>
            <a:xfrm>
              <a:off x="10143493" y="5460631"/>
              <a:ext cx="459949" cy="460670"/>
            </a:xfrm>
            <a:prstGeom prst="rect">
              <a:avLst/>
            </a:prstGeom>
          </p:spPr>
        </p:pic>
        <p:sp>
          <p:nvSpPr>
            <p:cNvPr id="60" name="Rectangle 59">
              <a:extLst>
                <a:ext uri="{FF2B5EF4-FFF2-40B4-BE49-F238E27FC236}">
                  <a16:creationId xmlns:a16="http://schemas.microsoft.com/office/drawing/2014/main" id="{A95E6BC2-B495-F74D-A2F4-8798C4E5A754}"/>
                </a:ext>
              </a:extLst>
            </p:cNvPr>
            <p:cNvSpPr/>
            <p:nvPr/>
          </p:nvSpPr>
          <p:spPr>
            <a:xfrm>
              <a:off x="904818" y="1483034"/>
              <a:ext cx="2757914" cy="2602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lt1"/>
                  </a:solidFill>
                </a:rPr>
                <a:t>Collaboration</a:t>
              </a:r>
            </a:p>
          </p:txBody>
        </p:sp>
        <p:pic>
          <p:nvPicPr>
            <p:cNvPr id="61" name="Picture 60">
              <a:extLst>
                <a:ext uri="{FF2B5EF4-FFF2-40B4-BE49-F238E27FC236}">
                  <a16:creationId xmlns:a16="http://schemas.microsoft.com/office/drawing/2014/main" id="{BDBAEA3B-2111-284A-9737-C1F0F7006EE7}"/>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212658" y="1211993"/>
              <a:ext cx="1066800" cy="243840"/>
            </a:xfrm>
            <a:prstGeom prst="rect">
              <a:avLst/>
            </a:prstGeom>
            <a:ln>
              <a:noFill/>
            </a:ln>
          </p:spPr>
        </p:pic>
        <p:pic>
          <p:nvPicPr>
            <p:cNvPr id="62" name="Picture 61">
              <a:extLst>
                <a:ext uri="{FF2B5EF4-FFF2-40B4-BE49-F238E27FC236}">
                  <a16:creationId xmlns:a16="http://schemas.microsoft.com/office/drawing/2014/main" id="{E80E1519-DC13-E74D-8903-CBCA0EAF2BC1}"/>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486521" y="1197369"/>
              <a:ext cx="509609" cy="254805"/>
            </a:xfrm>
            <a:prstGeom prst="rect">
              <a:avLst/>
            </a:prstGeom>
          </p:spPr>
        </p:pic>
        <p:sp>
          <p:nvSpPr>
            <p:cNvPr id="63" name="Rectangle 62">
              <a:extLst>
                <a:ext uri="{FF2B5EF4-FFF2-40B4-BE49-F238E27FC236}">
                  <a16:creationId xmlns:a16="http://schemas.microsoft.com/office/drawing/2014/main" id="{A95E6BC2-B495-F74D-A2F4-8798C4E5A754}"/>
                </a:ext>
              </a:extLst>
            </p:cNvPr>
            <p:cNvSpPr/>
            <p:nvPr/>
          </p:nvSpPr>
          <p:spPr>
            <a:xfrm rot="5400000">
              <a:off x="10619128" y="3840172"/>
              <a:ext cx="2731326" cy="3316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t>Automated Deployment to Dev</a:t>
              </a:r>
            </a:p>
          </p:txBody>
        </p:sp>
        <p:sp>
          <p:nvSpPr>
            <p:cNvPr id="64" name="Rectangle 63">
              <a:extLst>
                <a:ext uri="{FF2B5EF4-FFF2-40B4-BE49-F238E27FC236}">
                  <a16:creationId xmlns:a16="http://schemas.microsoft.com/office/drawing/2014/main" id="{A95E6BC2-B495-F74D-A2F4-8798C4E5A754}"/>
                </a:ext>
              </a:extLst>
            </p:cNvPr>
            <p:cNvSpPr/>
            <p:nvPr/>
          </p:nvSpPr>
          <p:spPr>
            <a:xfrm>
              <a:off x="383167" y="6140115"/>
              <a:ext cx="10813781" cy="2393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t>One Click </a:t>
              </a:r>
              <a:r>
                <a:rPr lang="en-US" sz="800" b="1" dirty="0" smtClean="0"/>
                <a:t>Automated </a:t>
              </a:r>
              <a:r>
                <a:rPr lang="en-US" sz="800" b="1" dirty="0"/>
                <a:t>Deployment QA and above environment</a:t>
              </a:r>
            </a:p>
          </p:txBody>
        </p:sp>
        <p:cxnSp>
          <p:nvCxnSpPr>
            <p:cNvPr id="65" name="Straight Arrow Connector 64"/>
            <p:cNvCxnSpPr/>
            <p:nvPr/>
          </p:nvCxnSpPr>
          <p:spPr>
            <a:xfrm>
              <a:off x="9943034" y="2971005"/>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p:nvPr/>
          </p:nvCxnSpPr>
          <p:spPr>
            <a:xfrm rot="5400000">
              <a:off x="5730797" y="-1224872"/>
              <a:ext cx="822711" cy="9683784"/>
            </a:xfrm>
            <a:prstGeom prst="bentConnector3">
              <a:avLst>
                <a:gd name="adj1" fmla="val 293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4345976" y="1432871"/>
              <a:ext cx="2013022" cy="41801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t>Security Static  Code Scan(Sapient SAST)</a:t>
              </a:r>
            </a:p>
          </p:txBody>
        </p:sp>
        <p:pic>
          <p:nvPicPr>
            <p:cNvPr id="68" name="Picture 6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773053" y="1118353"/>
              <a:ext cx="1156842" cy="293067"/>
            </a:xfrm>
            <a:prstGeom prst="rect">
              <a:avLst/>
            </a:prstGeom>
          </p:spPr>
        </p:pic>
        <p:cxnSp>
          <p:nvCxnSpPr>
            <p:cNvPr id="69" name="Elbow Connector 68"/>
            <p:cNvCxnSpPr>
              <a:stCxn id="13" idx="0"/>
              <a:endCxn id="67" idx="2"/>
            </p:cNvCxnSpPr>
            <p:nvPr/>
          </p:nvCxnSpPr>
          <p:spPr>
            <a:xfrm rot="5400000" flipH="1" flipV="1">
              <a:off x="3492889" y="907849"/>
              <a:ext cx="916565" cy="2802631"/>
            </a:xfrm>
            <a:prstGeom prst="bentConnector3">
              <a:avLst>
                <a:gd name="adj1" fmla="val 50000"/>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5631251" y="3952412"/>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Site speed Test</a:t>
              </a:r>
              <a:endParaRPr lang="en-US" sz="800" b="1" dirty="0"/>
            </a:p>
          </p:txBody>
        </p:sp>
        <p:pic>
          <p:nvPicPr>
            <p:cNvPr id="71" name="Picture 4" descr="Image result for sitespeed.io logo&quot;"/>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747623" y="3582609"/>
              <a:ext cx="1007442" cy="31093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23"/>
            <a:stretch>
              <a:fillRect/>
            </a:stretch>
          </p:blipFill>
          <p:spPr>
            <a:xfrm>
              <a:off x="11062751" y="3467930"/>
              <a:ext cx="490973" cy="425618"/>
            </a:xfrm>
            <a:prstGeom prst="rect">
              <a:avLst/>
            </a:prstGeom>
          </p:spPr>
        </p:pic>
      </p:grpSp>
    </p:spTree>
    <p:extLst>
      <p:ext uri="{BB962C8B-B14F-4D97-AF65-F5344CB8AC3E}">
        <p14:creationId xmlns:p14="http://schemas.microsoft.com/office/powerpoint/2010/main" val="452552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BDEBC4-803E-41A2-B61C-C96BD3135D89}"/>
              </a:ext>
            </a:extLst>
          </p:cNvPr>
          <p:cNvSpPr>
            <a:spLocks noGrp="1"/>
          </p:cNvSpPr>
          <p:nvPr>
            <p:ph type="body" sz="quarter" idx="10"/>
          </p:nvPr>
        </p:nvSpPr>
        <p:spPr>
          <a:xfrm>
            <a:off x="540000" y="0"/>
            <a:ext cx="8248724" cy="828000"/>
          </a:xfrm>
        </p:spPr>
        <p:txBody>
          <a:bodyPr/>
          <a:lstStyle/>
          <a:p>
            <a:r>
              <a:rPr lang="en-US" dirty="0" smtClean="0"/>
              <a:t>Hybris</a:t>
            </a:r>
            <a:endParaRPr lang="en-US" dirty="0"/>
          </a:p>
        </p:txBody>
      </p:sp>
      <p:grpSp>
        <p:nvGrpSpPr>
          <p:cNvPr id="3" name="Group 2"/>
          <p:cNvGrpSpPr/>
          <p:nvPr/>
        </p:nvGrpSpPr>
        <p:grpSpPr>
          <a:xfrm>
            <a:off x="548320" y="999064"/>
            <a:ext cx="8494080" cy="3819679"/>
            <a:chOff x="548320" y="999064"/>
            <a:chExt cx="8494080" cy="3819679"/>
          </a:xfrm>
        </p:grpSpPr>
        <p:sp>
          <p:nvSpPr>
            <p:cNvPr id="74" name="Rounded Rectangle 73"/>
            <p:cNvSpPr/>
            <p:nvPr/>
          </p:nvSpPr>
          <p:spPr>
            <a:xfrm>
              <a:off x="733257" y="2539874"/>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Agile Team</a:t>
              </a:r>
              <a:endParaRPr lang="en-US" sz="900" b="1" dirty="0"/>
            </a:p>
          </p:txBody>
        </p:sp>
        <p:pic>
          <p:nvPicPr>
            <p:cNvPr id="75" name="Picture 74"/>
            <p:cNvPicPr>
              <a:picLocks noChangeAspect="1"/>
            </p:cNvPicPr>
            <p:nvPr/>
          </p:nvPicPr>
          <p:blipFill>
            <a:blip r:embed="rId3"/>
            <a:stretch>
              <a:fillRect/>
            </a:stretch>
          </p:blipFill>
          <p:spPr>
            <a:xfrm>
              <a:off x="808213" y="2207708"/>
              <a:ext cx="248500" cy="302948"/>
            </a:xfrm>
            <a:prstGeom prst="rect">
              <a:avLst/>
            </a:prstGeom>
          </p:spPr>
        </p:pic>
        <p:pic>
          <p:nvPicPr>
            <p:cNvPr id="76" name="Picture 75"/>
            <p:cNvPicPr>
              <a:picLocks noChangeAspect="1"/>
            </p:cNvPicPr>
            <p:nvPr/>
          </p:nvPicPr>
          <p:blipFill>
            <a:blip r:embed="rId3"/>
            <a:stretch>
              <a:fillRect/>
            </a:stretch>
          </p:blipFill>
          <p:spPr>
            <a:xfrm>
              <a:off x="1390584" y="2207708"/>
              <a:ext cx="248501" cy="302948"/>
            </a:xfrm>
            <a:prstGeom prst="rect">
              <a:avLst/>
            </a:prstGeom>
          </p:spPr>
        </p:pic>
        <p:cxnSp>
          <p:nvCxnSpPr>
            <p:cNvPr id="77" name="Straight Arrow Connector 76"/>
            <p:cNvCxnSpPr>
              <a:stCxn id="75" idx="3"/>
              <a:endCxn id="76" idx="1"/>
            </p:cNvCxnSpPr>
            <p:nvPr/>
          </p:nvCxnSpPr>
          <p:spPr>
            <a:xfrm>
              <a:off x="1056713" y="2359183"/>
              <a:ext cx="3338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4" idx="3"/>
              <a:endCxn id="81" idx="1"/>
            </p:cNvCxnSpPr>
            <p:nvPr/>
          </p:nvCxnSpPr>
          <p:spPr>
            <a:xfrm flipV="1">
              <a:off x="1680845" y="2693178"/>
              <a:ext cx="320102" cy="783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9" name="Picture 5">
              <a:extLst>
                <a:ext uri="{FF2B5EF4-FFF2-40B4-BE49-F238E27FC236}">
                  <a16:creationId xmlns:a16="http://schemas.microsoft.com/office/drawing/2014/main" id="{7F18E00D-75A5-4E42-B6D7-0B394322CB8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95769" y="2112687"/>
              <a:ext cx="432251" cy="4410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0" name="Picture 79">
              <a:extLst>
                <a:ext uri="{FF2B5EF4-FFF2-40B4-BE49-F238E27FC236}">
                  <a16:creationId xmlns:a16="http://schemas.microsoft.com/office/drawing/2014/main" id="{2CB199E5-8260-4E4C-8CC3-7369FBE18E1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24790" y="2258466"/>
              <a:ext cx="490976" cy="206918"/>
            </a:xfrm>
            <a:prstGeom prst="rect">
              <a:avLst/>
            </a:prstGeom>
            <a:ln>
              <a:noFill/>
            </a:ln>
          </p:spPr>
        </p:pic>
        <p:sp>
          <p:nvSpPr>
            <p:cNvPr id="81" name="Rounded Rectangle 80"/>
            <p:cNvSpPr/>
            <p:nvPr/>
          </p:nvSpPr>
          <p:spPr>
            <a:xfrm>
              <a:off x="2000948" y="2532035"/>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Code Commit</a:t>
              </a:r>
            </a:p>
          </p:txBody>
        </p:sp>
        <p:sp>
          <p:nvSpPr>
            <p:cNvPr id="82" name="Rounded Rectangle 81"/>
            <p:cNvSpPr/>
            <p:nvPr/>
          </p:nvSpPr>
          <p:spPr>
            <a:xfrm>
              <a:off x="3183216" y="2518599"/>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Automated Builds</a:t>
              </a:r>
            </a:p>
          </p:txBody>
        </p:sp>
        <p:pic>
          <p:nvPicPr>
            <p:cNvPr id="83" name="Picture 82"/>
            <p:cNvPicPr>
              <a:picLocks noChangeAspect="1"/>
            </p:cNvPicPr>
            <p:nvPr/>
          </p:nvPicPr>
          <p:blipFill>
            <a:blip r:embed="rId6"/>
            <a:stretch>
              <a:fillRect/>
            </a:stretch>
          </p:blipFill>
          <p:spPr>
            <a:xfrm>
              <a:off x="3387217" y="2141178"/>
              <a:ext cx="534878" cy="355928"/>
            </a:xfrm>
            <a:prstGeom prst="rect">
              <a:avLst/>
            </a:prstGeom>
          </p:spPr>
        </p:pic>
        <p:sp>
          <p:nvSpPr>
            <p:cNvPr id="84" name="Rounded Rectangle 83"/>
            <p:cNvSpPr/>
            <p:nvPr/>
          </p:nvSpPr>
          <p:spPr>
            <a:xfrm>
              <a:off x="4396621" y="2526338"/>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Automated Unit Tests</a:t>
              </a:r>
            </a:p>
          </p:txBody>
        </p:sp>
        <p:pic>
          <p:nvPicPr>
            <p:cNvPr id="85" name="Picture 84"/>
            <p:cNvPicPr>
              <a:picLocks noChangeAspect="1"/>
            </p:cNvPicPr>
            <p:nvPr/>
          </p:nvPicPr>
          <p:blipFill rotWithShape="1">
            <a:blip r:embed="rId7" cstate="print">
              <a:extLst>
                <a:ext uri="{28A0092B-C50C-407E-A947-70E740481C1C}">
                  <a14:useLocalDpi xmlns:a14="http://schemas.microsoft.com/office/drawing/2010/main" val="0"/>
                </a:ext>
              </a:extLst>
            </a:blip>
            <a:srcRect l="28377" t="16999" r="27536" b="14609"/>
            <a:stretch/>
          </p:blipFill>
          <p:spPr>
            <a:xfrm>
              <a:off x="4690406" y="2357756"/>
              <a:ext cx="427214" cy="155226"/>
            </a:xfrm>
            <a:prstGeom prst="rect">
              <a:avLst/>
            </a:prstGeom>
          </p:spPr>
        </p:pic>
        <p:sp>
          <p:nvSpPr>
            <p:cNvPr id="86" name="Rounded Rectangle 85"/>
            <p:cNvSpPr/>
            <p:nvPr/>
          </p:nvSpPr>
          <p:spPr>
            <a:xfrm>
              <a:off x="5679814" y="2535478"/>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Code Quality</a:t>
              </a:r>
            </a:p>
          </p:txBody>
        </p:sp>
        <p:pic>
          <p:nvPicPr>
            <p:cNvPr id="87" name="Picture 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0350" y="2322670"/>
              <a:ext cx="803137" cy="227572"/>
            </a:xfrm>
            <a:prstGeom prst="rect">
              <a:avLst/>
            </a:prstGeom>
          </p:spPr>
        </p:pic>
        <p:cxnSp>
          <p:nvCxnSpPr>
            <p:cNvPr id="88" name="Straight Arrow Connector 87"/>
            <p:cNvCxnSpPr/>
            <p:nvPr/>
          </p:nvCxnSpPr>
          <p:spPr>
            <a:xfrm>
              <a:off x="2944042" y="2699211"/>
              <a:ext cx="240759"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4132828" y="2697402"/>
              <a:ext cx="263793" cy="180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5347503" y="2706437"/>
              <a:ext cx="33256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9"/>
            <a:stretch>
              <a:fillRect/>
            </a:stretch>
          </p:blipFill>
          <p:spPr>
            <a:xfrm>
              <a:off x="4226474" y="1683927"/>
              <a:ext cx="629389" cy="642189"/>
            </a:xfrm>
            <a:prstGeom prst="rect">
              <a:avLst/>
            </a:prstGeom>
          </p:spPr>
        </p:pic>
        <p:sp>
          <p:nvSpPr>
            <p:cNvPr id="92" name="Rectangle 91">
              <a:extLst>
                <a:ext uri="{FF2B5EF4-FFF2-40B4-BE49-F238E27FC236}">
                  <a16:creationId xmlns:a16="http://schemas.microsoft.com/office/drawing/2014/main" id="{A95E6BC2-B495-F74D-A2F4-8798C4E5A754}"/>
                </a:ext>
              </a:extLst>
            </p:cNvPr>
            <p:cNvSpPr/>
            <p:nvPr/>
          </p:nvSpPr>
          <p:spPr>
            <a:xfrm>
              <a:off x="790001" y="1352666"/>
              <a:ext cx="2083968" cy="2006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lt1"/>
                  </a:solidFill>
                </a:rPr>
                <a:t>Collaboration</a:t>
              </a:r>
            </a:p>
          </p:txBody>
        </p:sp>
        <p:pic>
          <p:nvPicPr>
            <p:cNvPr id="93" name="Picture 92">
              <a:extLst>
                <a:ext uri="{FF2B5EF4-FFF2-40B4-BE49-F238E27FC236}">
                  <a16:creationId xmlns:a16="http://schemas.microsoft.com/office/drawing/2014/main" id="{BDBAEA3B-2111-284A-9737-C1F0F7006EE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778247" y="1143693"/>
              <a:ext cx="806108" cy="188000"/>
            </a:xfrm>
            <a:prstGeom prst="rect">
              <a:avLst/>
            </a:prstGeom>
            <a:ln>
              <a:noFill/>
            </a:ln>
          </p:spPr>
        </p:pic>
        <p:pic>
          <p:nvPicPr>
            <p:cNvPr id="94" name="Picture 93">
              <a:extLst>
                <a:ext uri="{FF2B5EF4-FFF2-40B4-BE49-F238E27FC236}">
                  <a16:creationId xmlns:a16="http://schemas.microsoft.com/office/drawing/2014/main" id="{E80E1519-DC13-E74D-8903-CBCA0EAF2BC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229555" y="1132418"/>
              <a:ext cx="385077" cy="196454"/>
            </a:xfrm>
            <a:prstGeom prst="rect">
              <a:avLst/>
            </a:prstGeom>
          </p:spPr>
        </p:pic>
        <p:sp>
          <p:nvSpPr>
            <p:cNvPr id="95" name="Rectangle 94"/>
            <p:cNvSpPr/>
            <p:nvPr/>
          </p:nvSpPr>
          <p:spPr>
            <a:xfrm>
              <a:off x="548320" y="1683927"/>
              <a:ext cx="6120632" cy="144977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48321" y="3405278"/>
              <a:ext cx="8270380" cy="141346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660082" y="4054238"/>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Post Deploy Sanity Test</a:t>
              </a:r>
            </a:p>
          </p:txBody>
        </p:sp>
        <p:pic>
          <p:nvPicPr>
            <p:cNvPr id="98" name="Picture 97"/>
            <p:cNvPicPr>
              <a:picLocks noChangeAspect="1"/>
            </p:cNvPicPr>
            <p:nvPr/>
          </p:nvPicPr>
          <p:blipFill>
            <a:blip r:embed="rId12"/>
            <a:stretch>
              <a:fillRect/>
            </a:stretch>
          </p:blipFill>
          <p:spPr>
            <a:xfrm>
              <a:off x="707890" y="3698073"/>
              <a:ext cx="373788" cy="330566"/>
            </a:xfrm>
            <a:prstGeom prst="rect">
              <a:avLst/>
            </a:prstGeom>
          </p:spPr>
        </p:pic>
        <p:sp>
          <p:nvSpPr>
            <p:cNvPr id="99" name="Rectangle 98"/>
            <p:cNvSpPr/>
            <p:nvPr/>
          </p:nvSpPr>
          <p:spPr>
            <a:xfrm>
              <a:off x="6758767" y="1694774"/>
              <a:ext cx="2283633" cy="144977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2"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47696" y="1863932"/>
              <a:ext cx="628065" cy="317250"/>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p:cNvSpPr txBox="1"/>
            <p:nvPr/>
          </p:nvSpPr>
          <p:spPr>
            <a:xfrm>
              <a:off x="7751509" y="1913242"/>
              <a:ext cx="760543" cy="261025"/>
            </a:xfrm>
            <a:prstGeom prst="rect">
              <a:avLst/>
            </a:prstGeom>
            <a:noFill/>
          </p:spPr>
          <p:txBody>
            <a:bodyPr wrap="square" rtlCol="0">
              <a:spAutoFit/>
            </a:bodyPr>
            <a:lstStyle/>
            <a:p>
              <a:r>
                <a:rPr lang="en-US" sz="1600" b="1" dirty="0" smtClean="0"/>
                <a:t>SAP CCV2</a:t>
              </a:r>
              <a:endParaRPr lang="en-US" sz="1600" b="1" dirty="0"/>
            </a:p>
          </p:txBody>
        </p:sp>
        <p:sp>
          <p:nvSpPr>
            <p:cNvPr id="102" name="Rounded Rectangle 101"/>
            <p:cNvSpPr/>
            <p:nvPr/>
          </p:nvSpPr>
          <p:spPr>
            <a:xfrm>
              <a:off x="6858640" y="2535404"/>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Automated Build</a:t>
              </a:r>
            </a:p>
          </p:txBody>
        </p:sp>
        <p:sp>
          <p:nvSpPr>
            <p:cNvPr id="103" name="Rounded Rectangle 102"/>
            <p:cNvSpPr/>
            <p:nvPr/>
          </p:nvSpPr>
          <p:spPr>
            <a:xfrm>
              <a:off x="8044865" y="2540006"/>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Promote to Dev</a:t>
              </a:r>
            </a:p>
          </p:txBody>
        </p:sp>
        <p:cxnSp>
          <p:nvCxnSpPr>
            <p:cNvPr id="104" name="Straight Arrow Connector 103"/>
            <p:cNvCxnSpPr/>
            <p:nvPr/>
          </p:nvCxnSpPr>
          <p:spPr>
            <a:xfrm>
              <a:off x="7806228" y="2709983"/>
              <a:ext cx="22585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102" idx="1"/>
            </p:cNvCxnSpPr>
            <p:nvPr/>
          </p:nvCxnSpPr>
          <p:spPr>
            <a:xfrm flipV="1">
              <a:off x="6638451" y="2696547"/>
              <a:ext cx="220190" cy="1105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1864231" y="4048944"/>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Promote to QA</a:t>
              </a:r>
            </a:p>
          </p:txBody>
        </p:sp>
        <p:sp>
          <p:nvSpPr>
            <p:cNvPr id="107" name="Rounded Rectangle 106"/>
            <p:cNvSpPr/>
            <p:nvPr/>
          </p:nvSpPr>
          <p:spPr>
            <a:xfrm>
              <a:off x="3045434" y="4050620"/>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Automated Tests</a:t>
              </a:r>
            </a:p>
          </p:txBody>
        </p:sp>
        <p:pic>
          <p:nvPicPr>
            <p:cNvPr id="108" name="Picture 107"/>
            <p:cNvPicPr>
              <a:picLocks noChangeAspect="1"/>
            </p:cNvPicPr>
            <p:nvPr/>
          </p:nvPicPr>
          <p:blipFill>
            <a:blip r:embed="rId12"/>
            <a:stretch>
              <a:fillRect/>
            </a:stretch>
          </p:blipFill>
          <p:spPr>
            <a:xfrm>
              <a:off x="3290003" y="3725268"/>
              <a:ext cx="373788" cy="330566"/>
            </a:xfrm>
            <a:prstGeom prst="rect">
              <a:avLst/>
            </a:prstGeom>
          </p:spPr>
        </p:pic>
        <p:sp>
          <p:nvSpPr>
            <p:cNvPr id="109" name="Rounded Rectangle 108"/>
            <p:cNvSpPr/>
            <p:nvPr/>
          </p:nvSpPr>
          <p:spPr>
            <a:xfrm>
              <a:off x="4229638" y="4050620"/>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Performance Test</a:t>
              </a:r>
            </a:p>
          </p:txBody>
        </p:sp>
        <p:cxnSp>
          <p:nvCxnSpPr>
            <p:cNvPr id="110" name="Straight Arrow Connector 109"/>
            <p:cNvCxnSpPr/>
            <p:nvPr/>
          </p:nvCxnSpPr>
          <p:spPr>
            <a:xfrm>
              <a:off x="3980341" y="4210555"/>
              <a:ext cx="246486" cy="64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p:cNvPicPr>
              <a:picLocks noChangeAspect="1"/>
            </p:cNvPicPr>
            <p:nvPr/>
          </p:nvPicPr>
          <p:blipFill>
            <a:blip r:embed="rId14"/>
            <a:stretch>
              <a:fillRect/>
            </a:stretch>
          </p:blipFill>
          <p:spPr>
            <a:xfrm>
              <a:off x="4308583" y="3767415"/>
              <a:ext cx="789697" cy="263832"/>
            </a:xfrm>
            <a:prstGeom prst="rect">
              <a:avLst/>
            </a:prstGeom>
          </p:spPr>
        </p:pic>
        <p:sp>
          <p:nvSpPr>
            <p:cNvPr id="112" name="Rounded Rectangle 111"/>
            <p:cNvSpPr/>
            <p:nvPr/>
          </p:nvSpPr>
          <p:spPr>
            <a:xfrm>
              <a:off x="5405346" y="4050620"/>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Promote up to Production</a:t>
              </a:r>
            </a:p>
          </p:txBody>
        </p:sp>
        <p:cxnSp>
          <p:nvCxnSpPr>
            <p:cNvPr id="113" name="Straight Arrow Connector 112"/>
            <p:cNvCxnSpPr>
              <a:endCxn id="112" idx="1"/>
            </p:cNvCxnSpPr>
            <p:nvPr/>
          </p:nvCxnSpPr>
          <p:spPr>
            <a:xfrm>
              <a:off x="5177028" y="4205341"/>
              <a:ext cx="228318" cy="64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p:cNvSpPr/>
            <p:nvPr/>
          </p:nvSpPr>
          <p:spPr>
            <a:xfrm>
              <a:off x="6549165" y="4036711"/>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Post Deploy Smoke Test</a:t>
              </a:r>
            </a:p>
          </p:txBody>
        </p:sp>
        <p:cxnSp>
          <p:nvCxnSpPr>
            <p:cNvPr id="115" name="Straight Arrow Connector 114"/>
            <p:cNvCxnSpPr>
              <a:endCxn id="114" idx="1"/>
            </p:cNvCxnSpPr>
            <p:nvPr/>
          </p:nvCxnSpPr>
          <p:spPr>
            <a:xfrm>
              <a:off x="6352736" y="4191432"/>
              <a:ext cx="196429" cy="64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ounded Rectangle 115"/>
            <p:cNvSpPr/>
            <p:nvPr/>
          </p:nvSpPr>
          <p:spPr>
            <a:xfrm>
              <a:off x="7673487" y="4044198"/>
              <a:ext cx="947588" cy="32228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Production Operations</a:t>
              </a:r>
            </a:p>
          </p:txBody>
        </p:sp>
        <p:cxnSp>
          <p:nvCxnSpPr>
            <p:cNvPr id="117" name="Straight Arrow Connector 116"/>
            <p:cNvCxnSpPr/>
            <p:nvPr/>
          </p:nvCxnSpPr>
          <p:spPr>
            <a:xfrm>
              <a:off x="7498317" y="4198919"/>
              <a:ext cx="193605"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Picture 117"/>
            <p:cNvPicPr>
              <a:picLocks noChangeAspect="1"/>
            </p:cNvPicPr>
            <p:nvPr/>
          </p:nvPicPr>
          <p:blipFill>
            <a:blip r:embed="rId15"/>
            <a:stretch>
              <a:fillRect/>
            </a:stretch>
          </p:blipFill>
          <p:spPr>
            <a:xfrm>
              <a:off x="8038312" y="3683177"/>
              <a:ext cx="399484" cy="348070"/>
            </a:xfrm>
            <a:prstGeom prst="rect">
              <a:avLst/>
            </a:prstGeom>
          </p:spPr>
        </p:pic>
        <p:pic>
          <p:nvPicPr>
            <p:cNvPr id="119" name="Picture 118"/>
            <p:cNvPicPr>
              <a:picLocks noChangeAspect="1"/>
            </p:cNvPicPr>
            <p:nvPr/>
          </p:nvPicPr>
          <p:blipFill>
            <a:blip r:embed="rId9"/>
            <a:stretch>
              <a:fillRect/>
            </a:stretch>
          </p:blipFill>
          <p:spPr>
            <a:xfrm>
              <a:off x="6638451" y="3442256"/>
              <a:ext cx="554691" cy="565972"/>
            </a:xfrm>
            <a:prstGeom prst="rect">
              <a:avLst/>
            </a:prstGeom>
          </p:spPr>
        </p:pic>
        <p:cxnSp>
          <p:nvCxnSpPr>
            <p:cNvPr id="120" name="Straight Arrow Connector 119"/>
            <p:cNvCxnSpPr/>
            <p:nvPr/>
          </p:nvCxnSpPr>
          <p:spPr>
            <a:xfrm>
              <a:off x="1629398" y="4197854"/>
              <a:ext cx="246486" cy="64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2817936" y="4222292"/>
              <a:ext cx="246486" cy="642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103" idx="2"/>
              <a:endCxn id="97" idx="0"/>
            </p:cNvCxnSpPr>
            <p:nvPr/>
          </p:nvCxnSpPr>
          <p:spPr>
            <a:xfrm rot="5400000">
              <a:off x="4230295" y="-234126"/>
              <a:ext cx="1191945" cy="7384783"/>
            </a:xfrm>
            <a:prstGeom prst="bentConnector3">
              <a:avLst>
                <a:gd name="adj1" fmla="val 38170"/>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387217" y="1249213"/>
              <a:ext cx="1338777" cy="32228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t>Security Static  Code Scan(Sapient SAST)</a:t>
              </a:r>
            </a:p>
          </p:txBody>
        </p:sp>
        <p:pic>
          <p:nvPicPr>
            <p:cNvPr id="124" name="Picture 1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667021" y="999064"/>
              <a:ext cx="874147" cy="225954"/>
            </a:xfrm>
            <a:prstGeom prst="rect">
              <a:avLst/>
            </a:prstGeom>
          </p:spPr>
        </p:pic>
        <p:cxnSp>
          <p:nvCxnSpPr>
            <p:cNvPr id="125" name="Elbow Connector 124"/>
            <p:cNvCxnSpPr>
              <a:stCxn id="81" idx="0"/>
              <a:endCxn id="123" idx="2"/>
            </p:cNvCxnSpPr>
            <p:nvPr/>
          </p:nvCxnSpPr>
          <p:spPr>
            <a:xfrm rot="5400000" flipH="1" flipV="1">
              <a:off x="2785406" y="1260835"/>
              <a:ext cx="960536" cy="1581864"/>
            </a:xfrm>
            <a:prstGeom prst="bentConnector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257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BDEBC4-803E-41A2-B61C-C96BD3135D89}"/>
              </a:ext>
            </a:extLst>
          </p:cNvPr>
          <p:cNvSpPr>
            <a:spLocks noGrp="1"/>
          </p:cNvSpPr>
          <p:nvPr>
            <p:ph type="body" sz="quarter" idx="10"/>
          </p:nvPr>
        </p:nvSpPr>
        <p:spPr>
          <a:xfrm>
            <a:off x="540000" y="0"/>
            <a:ext cx="8248724" cy="828000"/>
          </a:xfrm>
        </p:spPr>
        <p:txBody>
          <a:bodyPr/>
          <a:lstStyle/>
          <a:p>
            <a:r>
              <a:rPr lang="en-US" dirty="0" smtClean="0"/>
              <a:t>APIGEE SaaS</a:t>
            </a:r>
            <a:endParaRPr lang="en-US" dirty="0"/>
          </a:p>
        </p:txBody>
      </p:sp>
      <p:grpSp>
        <p:nvGrpSpPr>
          <p:cNvPr id="55" name="Group 54"/>
          <p:cNvGrpSpPr/>
          <p:nvPr/>
        </p:nvGrpSpPr>
        <p:grpSpPr>
          <a:xfrm>
            <a:off x="558994" y="1093778"/>
            <a:ext cx="8229730" cy="3478222"/>
            <a:chOff x="695195" y="1093778"/>
            <a:chExt cx="11114897" cy="4316898"/>
          </a:xfrm>
        </p:grpSpPr>
        <p:sp>
          <p:nvSpPr>
            <p:cNvPr id="56" name="Rounded Rectangle 55"/>
            <p:cNvSpPr/>
            <p:nvPr/>
          </p:nvSpPr>
          <p:spPr>
            <a:xfrm>
              <a:off x="737553" y="2833885"/>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Agile Team</a:t>
              </a:r>
              <a:endParaRPr lang="en-US" sz="800" b="1" dirty="0"/>
            </a:p>
          </p:txBody>
        </p:sp>
        <p:pic>
          <p:nvPicPr>
            <p:cNvPr id="57" name="Picture 56"/>
            <p:cNvPicPr>
              <a:picLocks noChangeAspect="1"/>
            </p:cNvPicPr>
            <p:nvPr/>
          </p:nvPicPr>
          <p:blipFill>
            <a:blip r:embed="rId3"/>
            <a:stretch>
              <a:fillRect/>
            </a:stretch>
          </p:blipFill>
          <p:spPr>
            <a:xfrm>
              <a:off x="836749" y="2403060"/>
              <a:ext cx="328864" cy="392929"/>
            </a:xfrm>
            <a:prstGeom prst="rect">
              <a:avLst/>
            </a:prstGeom>
          </p:spPr>
        </p:pic>
        <p:pic>
          <p:nvPicPr>
            <p:cNvPr id="58" name="Picture 57"/>
            <p:cNvPicPr>
              <a:picLocks noChangeAspect="1"/>
            </p:cNvPicPr>
            <p:nvPr/>
          </p:nvPicPr>
          <p:blipFill>
            <a:blip r:embed="rId3"/>
            <a:stretch>
              <a:fillRect/>
            </a:stretch>
          </p:blipFill>
          <p:spPr>
            <a:xfrm>
              <a:off x="1607457" y="2403060"/>
              <a:ext cx="328865" cy="392930"/>
            </a:xfrm>
            <a:prstGeom prst="rect">
              <a:avLst/>
            </a:prstGeom>
          </p:spPr>
        </p:pic>
        <p:cxnSp>
          <p:nvCxnSpPr>
            <p:cNvPr id="59" name="Straight Arrow Connector 58"/>
            <p:cNvCxnSpPr>
              <a:stCxn id="57" idx="3"/>
              <a:endCxn id="58" idx="1"/>
            </p:cNvCxnSpPr>
            <p:nvPr/>
          </p:nvCxnSpPr>
          <p:spPr>
            <a:xfrm>
              <a:off x="1165613" y="2599525"/>
              <a:ext cx="44184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6" idx="3"/>
              <a:endCxn id="63" idx="1"/>
            </p:cNvCxnSpPr>
            <p:nvPr/>
          </p:nvCxnSpPr>
          <p:spPr>
            <a:xfrm flipV="1">
              <a:off x="1991587" y="3032724"/>
              <a:ext cx="423622" cy="1016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5">
              <a:extLst>
                <a:ext uri="{FF2B5EF4-FFF2-40B4-BE49-F238E27FC236}">
                  <a16:creationId xmlns:a16="http://schemas.microsoft.com/office/drawing/2014/main" id="{7F18E00D-75A5-4E42-B6D7-0B394322CB8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08356" y="2279815"/>
              <a:ext cx="572039" cy="5720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2" name="Picture 61">
              <a:extLst>
                <a:ext uri="{FF2B5EF4-FFF2-40B4-BE49-F238E27FC236}">
                  <a16:creationId xmlns:a16="http://schemas.microsoft.com/office/drawing/2014/main" id="{2CB199E5-8260-4E4C-8CC3-7369FBE18E1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06351" y="2522464"/>
              <a:ext cx="649755" cy="268377"/>
            </a:xfrm>
            <a:prstGeom prst="rect">
              <a:avLst/>
            </a:prstGeom>
            <a:ln>
              <a:noFill/>
            </a:ln>
          </p:spPr>
        </p:pic>
        <p:sp>
          <p:nvSpPr>
            <p:cNvPr id="63" name="Rounded Rectangle 62"/>
            <p:cNvSpPr/>
            <p:nvPr/>
          </p:nvSpPr>
          <p:spPr>
            <a:xfrm>
              <a:off x="2415209" y="2823718"/>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Code Commit</a:t>
              </a:r>
            </a:p>
          </p:txBody>
        </p:sp>
        <p:sp>
          <p:nvSpPr>
            <p:cNvPr id="64" name="Rounded Rectangle 63"/>
            <p:cNvSpPr/>
            <p:nvPr/>
          </p:nvSpPr>
          <p:spPr>
            <a:xfrm>
              <a:off x="4106428" y="2806291"/>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Automated Builds</a:t>
              </a:r>
            </a:p>
          </p:txBody>
        </p:sp>
        <p:cxnSp>
          <p:nvCxnSpPr>
            <p:cNvPr id="65" name="Straight Arrow Connector 64"/>
            <p:cNvCxnSpPr/>
            <p:nvPr/>
          </p:nvCxnSpPr>
          <p:spPr>
            <a:xfrm>
              <a:off x="3663296" y="3040548"/>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349072" y="3038202"/>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6"/>
            <a:stretch>
              <a:fillRect/>
            </a:stretch>
          </p:blipFill>
          <p:spPr>
            <a:xfrm>
              <a:off x="8182736" y="1394462"/>
              <a:ext cx="899881" cy="899881"/>
            </a:xfrm>
            <a:prstGeom prst="rect">
              <a:avLst/>
            </a:prstGeom>
          </p:spPr>
        </p:pic>
        <p:sp>
          <p:nvSpPr>
            <p:cNvPr id="68" name="Rounded Rectangle 67"/>
            <p:cNvSpPr/>
            <p:nvPr/>
          </p:nvSpPr>
          <p:spPr>
            <a:xfrm>
              <a:off x="9100819" y="2839674"/>
              <a:ext cx="1254034" cy="418011"/>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Notification</a:t>
              </a:r>
              <a:endParaRPr lang="en-US" sz="800" b="1" dirty="0"/>
            </a:p>
          </p:txBody>
        </p:sp>
        <p:sp>
          <p:nvSpPr>
            <p:cNvPr id="69" name="Rounded Rectangle 68"/>
            <p:cNvSpPr/>
            <p:nvPr/>
          </p:nvSpPr>
          <p:spPr>
            <a:xfrm>
              <a:off x="5773259" y="2798957"/>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t>Automated Deploy to Dev</a:t>
              </a:r>
            </a:p>
          </p:txBody>
        </p:sp>
        <p:cxnSp>
          <p:nvCxnSpPr>
            <p:cNvPr id="70" name="Straight Arrow Connector 69"/>
            <p:cNvCxnSpPr/>
            <p:nvPr/>
          </p:nvCxnSpPr>
          <p:spPr>
            <a:xfrm flipV="1">
              <a:off x="7045048" y="3022900"/>
              <a:ext cx="398170" cy="408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a:xfrm>
              <a:off x="7458293" y="2817556"/>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Post Deploy Sanity Test</a:t>
              </a:r>
            </a:p>
          </p:txBody>
        </p:sp>
        <p:pic>
          <p:nvPicPr>
            <p:cNvPr id="72" name="Picture 71"/>
            <p:cNvPicPr>
              <a:picLocks noChangeAspect="1"/>
            </p:cNvPicPr>
            <p:nvPr/>
          </p:nvPicPr>
          <p:blipFill>
            <a:blip r:embed="rId7"/>
            <a:stretch>
              <a:fillRect/>
            </a:stretch>
          </p:blipFill>
          <p:spPr>
            <a:xfrm>
              <a:off x="7813125" y="2381939"/>
              <a:ext cx="494670" cy="428751"/>
            </a:xfrm>
            <a:prstGeom prst="rect">
              <a:avLst/>
            </a:prstGeom>
          </p:spPr>
        </p:pic>
        <p:cxnSp>
          <p:nvCxnSpPr>
            <p:cNvPr id="73" name="Straight Arrow Connector 72"/>
            <p:cNvCxnSpPr/>
            <p:nvPr/>
          </p:nvCxnSpPr>
          <p:spPr>
            <a:xfrm>
              <a:off x="8715290" y="3045522"/>
              <a:ext cx="36732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Rounded Rectangle 125"/>
            <p:cNvSpPr/>
            <p:nvPr/>
          </p:nvSpPr>
          <p:spPr>
            <a:xfrm>
              <a:off x="716812" y="4344492"/>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Promote to QA</a:t>
              </a:r>
              <a:endParaRPr lang="en-US" sz="800" b="1" dirty="0"/>
            </a:p>
          </p:txBody>
        </p:sp>
        <p:sp>
          <p:nvSpPr>
            <p:cNvPr id="127" name="Rounded Rectangle 126"/>
            <p:cNvSpPr/>
            <p:nvPr/>
          </p:nvSpPr>
          <p:spPr>
            <a:xfrm>
              <a:off x="2425139" y="4355867"/>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Automated Tests</a:t>
              </a:r>
              <a:endParaRPr lang="en-US" sz="800" b="1" dirty="0"/>
            </a:p>
          </p:txBody>
        </p:sp>
        <p:pic>
          <p:nvPicPr>
            <p:cNvPr id="128" name="Picture 127"/>
            <p:cNvPicPr>
              <a:picLocks noChangeAspect="1"/>
            </p:cNvPicPr>
            <p:nvPr/>
          </p:nvPicPr>
          <p:blipFill>
            <a:blip r:embed="rId7"/>
            <a:stretch>
              <a:fillRect/>
            </a:stretch>
          </p:blipFill>
          <p:spPr>
            <a:xfrm>
              <a:off x="2748800" y="3933879"/>
              <a:ext cx="494670" cy="428751"/>
            </a:xfrm>
            <a:prstGeom prst="rect">
              <a:avLst/>
            </a:prstGeom>
          </p:spPr>
        </p:pic>
        <p:cxnSp>
          <p:nvCxnSpPr>
            <p:cNvPr id="129" name="Straight Arrow Connector 128"/>
            <p:cNvCxnSpPr/>
            <p:nvPr/>
          </p:nvCxnSpPr>
          <p:spPr>
            <a:xfrm>
              <a:off x="1968238" y="4556543"/>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Rounded Rectangle 129"/>
            <p:cNvSpPr/>
            <p:nvPr/>
          </p:nvSpPr>
          <p:spPr>
            <a:xfrm>
              <a:off x="4119291" y="4362630"/>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Performance Test</a:t>
              </a:r>
              <a:endParaRPr lang="en-US" sz="800" b="1" dirty="0"/>
            </a:p>
          </p:txBody>
        </p:sp>
        <p:cxnSp>
          <p:nvCxnSpPr>
            <p:cNvPr id="131" name="Straight Arrow Connector 130"/>
            <p:cNvCxnSpPr/>
            <p:nvPr/>
          </p:nvCxnSpPr>
          <p:spPr>
            <a:xfrm>
              <a:off x="3662390" y="4563306"/>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2" name="Picture 131"/>
            <p:cNvPicPr>
              <a:picLocks noChangeAspect="1"/>
            </p:cNvPicPr>
            <p:nvPr/>
          </p:nvPicPr>
          <p:blipFill>
            <a:blip r:embed="rId8"/>
            <a:stretch>
              <a:fillRect/>
            </a:stretch>
          </p:blipFill>
          <p:spPr>
            <a:xfrm>
              <a:off x="4223767" y="3995307"/>
              <a:ext cx="1045082" cy="342195"/>
            </a:xfrm>
            <a:prstGeom prst="rect">
              <a:avLst/>
            </a:prstGeom>
          </p:spPr>
        </p:pic>
        <p:sp>
          <p:nvSpPr>
            <p:cNvPr id="133" name="Rounded Rectangle 132"/>
            <p:cNvSpPr/>
            <p:nvPr/>
          </p:nvSpPr>
          <p:spPr>
            <a:xfrm>
              <a:off x="5829964" y="4362630"/>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Promote up to Production</a:t>
              </a:r>
              <a:endParaRPr lang="en-US" sz="800" b="1" dirty="0"/>
            </a:p>
          </p:txBody>
        </p:sp>
        <p:cxnSp>
          <p:nvCxnSpPr>
            <p:cNvPr id="134" name="Straight Arrow Connector 133"/>
            <p:cNvCxnSpPr/>
            <p:nvPr/>
          </p:nvCxnSpPr>
          <p:spPr>
            <a:xfrm>
              <a:off x="5373063" y="4563306"/>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Rounded Rectangle 134"/>
            <p:cNvSpPr/>
            <p:nvPr/>
          </p:nvSpPr>
          <p:spPr>
            <a:xfrm>
              <a:off x="7540637" y="4344590"/>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Post Deploy Smoke Test</a:t>
              </a:r>
              <a:endParaRPr lang="en-US" sz="800" b="1" dirty="0"/>
            </a:p>
          </p:txBody>
        </p:sp>
        <p:cxnSp>
          <p:nvCxnSpPr>
            <p:cNvPr id="136" name="Straight Arrow Connector 135"/>
            <p:cNvCxnSpPr/>
            <p:nvPr/>
          </p:nvCxnSpPr>
          <p:spPr>
            <a:xfrm>
              <a:off x="7083736" y="4545266"/>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9253642" y="4354300"/>
              <a:ext cx="1254034" cy="41801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Production Operations</a:t>
              </a:r>
              <a:endParaRPr lang="en-US" sz="800" b="1" dirty="0"/>
            </a:p>
          </p:txBody>
        </p:sp>
        <p:cxnSp>
          <p:nvCxnSpPr>
            <p:cNvPr id="138" name="Straight Arrow Connector 137"/>
            <p:cNvCxnSpPr/>
            <p:nvPr/>
          </p:nvCxnSpPr>
          <p:spPr>
            <a:xfrm>
              <a:off x="8796741" y="4554976"/>
              <a:ext cx="44011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9"/>
            <a:stretch>
              <a:fillRect/>
            </a:stretch>
          </p:blipFill>
          <p:spPr>
            <a:xfrm>
              <a:off x="10550029" y="3889607"/>
              <a:ext cx="648287" cy="553593"/>
            </a:xfrm>
            <a:prstGeom prst="rect">
              <a:avLst/>
            </a:prstGeom>
          </p:spPr>
        </p:pic>
        <p:pic>
          <p:nvPicPr>
            <p:cNvPr id="140" name="Picture 139"/>
            <p:cNvPicPr>
              <a:picLocks noChangeAspect="1"/>
            </p:cNvPicPr>
            <p:nvPr/>
          </p:nvPicPr>
          <p:blipFill>
            <a:blip r:embed="rId10"/>
            <a:stretch>
              <a:fillRect/>
            </a:stretch>
          </p:blipFill>
          <p:spPr>
            <a:xfrm>
              <a:off x="10635864" y="4532168"/>
              <a:ext cx="459949" cy="460670"/>
            </a:xfrm>
            <a:prstGeom prst="rect">
              <a:avLst/>
            </a:prstGeom>
          </p:spPr>
        </p:pic>
        <p:sp>
          <p:nvSpPr>
            <p:cNvPr id="141" name="Rectangle 140">
              <a:extLst>
                <a:ext uri="{FF2B5EF4-FFF2-40B4-BE49-F238E27FC236}">
                  <a16:creationId xmlns:a16="http://schemas.microsoft.com/office/drawing/2014/main" id="{A95E6BC2-B495-F74D-A2F4-8798C4E5A754}"/>
                </a:ext>
              </a:extLst>
            </p:cNvPr>
            <p:cNvSpPr/>
            <p:nvPr/>
          </p:nvSpPr>
          <p:spPr>
            <a:xfrm>
              <a:off x="904818" y="1483034"/>
              <a:ext cx="2757914" cy="2602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lt1"/>
                  </a:solidFill>
                </a:rPr>
                <a:t>Collaboration</a:t>
              </a:r>
            </a:p>
          </p:txBody>
        </p:sp>
        <p:pic>
          <p:nvPicPr>
            <p:cNvPr id="142" name="Picture 141">
              <a:extLst>
                <a:ext uri="{FF2B5EF4-FFF2-40B4-BE49-F238E27FC236}">
                  <a16:creationId xmlns:a16="http://schemas.microsoft.com/office/drawing/2014/main" id="{BDBAEA3B-2111-284A-9737-C1F0F7006EE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212658" y="1211993"/>
              <a:ext cx="1066800" cy="243840"/>
            </a:xfrm>
            <a:prstGeom prst="rect">
              <a:avLst/>
            </a:prstGeom>
            <a:ln>
              <a:noFill/>
            </a:ln>
          </p:spPr>
        </p:pic>
        <p:pic>
          <p:nvPicPr>
            <p:cNvPr id="143" name="Picture 142">
              <a:extLst>
                <a:ext uri="{FF2B5EF4-FFF2-40B4-BE49-F238E27FC236}">
                  <a16:creationId xmlns:a16="http://schemas.microsoft.com/office/drawing/2014/main" id="{E80E1519-DC13-E74D-8903-CBCA0EAF2BC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486521" y="1197369"/>
              <a:ext cx="509609" cy="254805"/>
            </a:xfrm>
            <a:prstGeom prst="rect">
              <a:avLst/>
            </a:prstGeom>
          </p:spPr>
        </p:pic>
        <p:sp>
          <p:nvSpPr>
            <p:cNvPr id="144" name="Rectangle 143">
              <a:extLst>
                <a:ext uri="{FF2B5EF4-FFF2-40B4-BE49-F238E27FC236}">
                  <a16:creationId xmlns:a16="http://schemas.microsoft.com/office/drawing/2014/main" id="{A95E6BC2-B495-F74D-A2F4-8798C4E5A754}"/>
                </a:ext>
              </a:extLst>
            </p:cNvPr>
            <p:cNvSpPr/>
            <p:nvPr/>
          </p:nvSpPr>
          <p:spPr>
            <a:xfrm rot="5400000">
              <a:off x="10560790" y="3505053"/>
              <a:ext cx="2283433" cy="2151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t>Automated Deployment to Dev</a:t>
              </a:r>
            </a:p>
          </p:txBody>
        </p:sp>
        <p:sp>
          <p:nvSpPr>
            <p:cNvPr id="145" name="Rectangle 144">
              <a:extLst>
                <a:ext uri="{FF2B5EF4-FFF2-40B4-BE49-F238E27FC236}">
                  <a16:creationId xmlns:a16="http://schemas.microsoft.com/office/drawing/2014/main" id="{A95E6BC2-B495-F74D-A2F4-8798C4E5A754}"/>
                </a:ext>
              </a:extLst>
            </p:cNvPr>
            <p:cNvSpPr/>
            <p:nvPr/>
          </p:nvSpPr>
          <p:spPr>
            <a:xfrm>
              <a:off x="695195" y="5171285"/>
              <a:ext cx="10813781" cy="2393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t>One Click </a:t>
              </a:r>
              <a:r>
                <a:rPr lang="en-US" sz="800" b="1" dirty="0" smtClean="0"/>
                <a:t>Automated </a:t>
              </a:r>
              <a:r>
                <a:rPr lang="en-US" sz="800" b="1" dirty="0"/>
                <a:t>Deployment QA and above environment</a:t>
              </a:r>
            </a:p>
          </p:txBody>
        </p:sp>
        <p:pic>
          <p:nvPicPr>
            <p:cNvPr id="146" name="Picture 145"/>
            <p:cNvPicPr>
              <a:picLocks noChangeAspect="1"/>
            </p:cNvPicPr>
            <p:nvPr/>
          </p:nvPicPr>
          <p:blipFill>
            <a:blip r:embed="rId13"/>
            <a:stretch>
              <a:fillRect/>
            </a:stretch>
          </p:blipFill>
          <p:spPr>
            <a:xfrm>
              <a:off x="4227010" y="2353239"/>
              <a:ext cx="981075" cy="438150"/>
            </a:xfrm>
            <a:prstGeom prst="rect">
              <a:avLst/>
            </a:prstGeom>
          </p:spPr>
        </p:pic>
        <p:cxnSp>
          <p:nvCxnSpPr>
            <p:cNvPr id="147" name="Elbow Connector 146"/>
            <p:cNvCxnSpPr>
              <a:stCxn id="68" idx="2"/>
              <a:endCxn id="126" idx="0"/>
            </p:cNvCxnSpPr>
            <p:nvPr/>
          </p:nvCxnSpPr>
          <p:spPr>
            <a:xfrm rot="5400000">
              <a:off x="4992430" y="-390915"/>
              <a:ext cx="1086807" cy="8384007"/>
            </a:xfrm>
            <a:prstGeom prst="bentConnector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4360899" y="1408296"/>
              <a:ext cx="1826974" cy="41801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t>Security Static  Code Scan(Sapient SAST)</a:t>
              </a:r>
            </a:p>
          </p:txBody>
        </p:sp>
        <p:pic>
          <p:nvPicPr>
            <p:cNvPr id="149" name="Picture 14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61125" y="1093778"/>
              <a:ext cx="1156842" cy="293067"/>
            </a:xfrm>
            <a:prstGeom prst="rect">
              <a:avLst/>
            </a:prstGeom>
          </p:spPr>
        </p:pic>
        <p:cxnSp>
          <p:nvCxnSpPr>
            <p:cNvPr id="150" name="Elbow Connector 149"/>
            <p:cNvCxnSpPr>
              <a:stCxn id="63" idx="0"/>
              <a:endCxn id="148" idx="2"/>
            </p:cNvCxnSpPr>
            <p:nvPr/>
          </p:nvCxnSpPr>
          <p:spPr>
            <a:xfrm rot="5400000" flipH="1" flipV="1">
              <a:off x="3659600" y="1208934"/>
              <a:ext cx="997412" cy="2232159"/>
            </a:xfrm>
            <a:prstGeom prst="bentConnector3">
              <a:avLst>
                <a:gd name="adj1" fmla="val 50000"/>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p:nvPicPr>
          <p:blipFill>
            <a:blip r:embed="rId15"/>
            <a:stretch>
              <a:fillRect/>
            </a:stretch>
          </p:blipFill>
          <p:spPr>
            <a:xfrm>
              <a:off x="9389686" y="2350396"/>
              <a:ext cx="490973" cy="425618"/>
            </a:xfrm>
            <a:prstGeom prst="rect">
              <a:avLst/>
            </a:prstGeom>
          </p:spPr>
        </p:pic>
      </p:grpSp>
    </p:spTree>
    <p:extLst>
      <p:ext uri="{BB962C8B-B14F-4D97-AF65-F5344CB8AC3E}">
        <p14:creationId xmlns:p14="http://schemas.microsoft.com/office/powerpoint/2010/main" val="2782210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BDEBC4-803E-41A2-B61C-C96BD3135D89}"/>
              </a:ext>
            </a:extLst>
          </p:cNvPr>
          <p:cNvSpPr>
            <a:spLocks noGrp="1"/>
          </p:cNvSpPr>
          <p:nvPr>
            <p:ph type="body" sz="quarter" idx="10"/>
          </p:nvPr>
        </p:nvSpPr>
        <p:spPr>
          <a:xfrm>
            <a:off x="540000" y="0"/>
            <a:ext cx="8248724" cy="828000"/>
          </a:xfrm>
        </p:spPr>
        <p:txBody>
          <a:bodyPr/>
          <a:lstStyle/>
          <a:p>
            <a:r>
              <a:rPr lang="en-US" dirty="0" smtClean="0"/>
              <a:t>Pull-requests Sanity</a:t>
            </a:r>
            <a:endParaRPr lang="en-US" dirty="0"/>
          </a:p>
        </p:txBody>
      </p:sp>
      <p:grpSp>
        <p:nvGrpSpPr>
          <p:cNvPr id="3" name="Group 2"/>
          <p:cNvGrpSpPr/>
          <p:nvPr/>
        </p:nvGrpSpPr>
        <p:grpSpPr>
          <a:xfrm>
            <a:off x="540000" y="1354540"/>
            <a:ext cx="7870575" cy="2398310"/>
            <a:chOff x="540000" y="1354540"/>
            <a:chExt cx="7870575" cy="2398310"/>
          </a:xfrm>
        </p:grpSpPr>
        <p:sp>
          <p:nvSpPr>
            <p:cNvPr id="49" name="Rounded Rectangle 48"/>
            <p:cNvSpPr/>
            <p:nvPr/>
          </p:nvSpPr>
          <p:spPr>
            <a:xfrm>
              <a:off x="540000" y="2376892"/>
              <a:ext cx="909414" cy="26801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Agile Team</a:t>
              </a:r>
              <a:endParaRPr lang="en-US" sz="800" b="1" dirty="0"/>
            </a:p>
          </p:txBody>
        </p:sp>
        <p:pic>
          <p:nvPicPr>
            <p:cNvPr id="50" name="Picture 49"/>
            <p:cNvPicPr>
              <a:picLocks noChangeAspect="1"/>
            </p:cNvPicPr>
            <p:nvPr/>
          </p:nvPicPr>
          <p:blipFill>
            <a:blip r:embed="rId3"/>
            <a:stretch>
              <a:fillRect/>
            </a:stretch>
          </p:blipFill>
          <p:spPr>
            <a:xfrm>
              <a:off x="611936" y="2100662"/>
              <a:ext cx="238489" cy="251932"/>
            </a:xfrm>
            <a:prstGeom prst="rect">
              <a:avLst/>
            </a:prstGeom>
          </p:spPr>
        </p:pic>
        <p:pic>
          <p:nvPicPr>
            <p:cNvPr id="51" name="Picture 50"/>
            <p:cNvPicPr>
              <a:picLocks noChangeAspect="1"/>
            </p:cNvPicPr>
            <p:nvPr/>
          </p:nvPicPr>
          <p:blipFill>
            <a:blip r:embed="rId3"/>
            <a:stretch>
              <a:fillRect/>
            </a:stretch>
          </p:blipFill>
          <p:spPr>
            <a:xfrm>
              <a:off x="1170847" y="2100662"/>
              <a:ext cx="238490" cy="251933"/>
            </a:xfrm>
            <a:prstGeom prst="rect">
              <a:avLst/>
            </a:prstGeom>
          </p:spPr>
        </p:pic>
        <p:cxnSp>
          <p:nvCxnSpPr>
            <p:cNvPr id="52" name="Straight Arrow Connector 51"/>
            <p:cNvCxnSpPr>
              <a:stCxn id="50" idx="3"/>
              <a:endCxn id="51" idx="1"/>
            </p:cNvCxnSpPr>
            <p:nvPr/>
          </p:nvCxnSpPr>
          <p:spPr>
            <a:xfrm>
              <a:off x="850425" y="2226629"/>
              <a:ext cx="3204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9" idx="3"/>
              <a:endCxn id="75" idx="1"/>
            </p:cNvCxnSpPr>
            <p:nvPr/>
          </p:nvCxnSpPr>
          <p:spPr>
            <a:xfrm flipV="1">
              <a:off x="1449414" y="2504381"/>
              <a:ext cx="307207" cy="651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
              <a:extLst>
                <a:ext uri="{FF2B5EF4-FFF2-40B4-BE49-F238E27FC236}">
                  <a16:creationId xmlns:a16="http://schemas.microsoft.com/office/drawing/2014/main" id="{7F18E00D-75A5-4E42-B6D7-0B394322CB8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51651" y="2021642"/>
              <a:ext cx="414837" cy="36677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4" name="Picture 73">
              <a:extLst>
                <a:ext uri="{FF2B5EF4-FFF2-40B4-BE49-F238E27FC236}">
                  <a16:creationId xmlns:a16="http://schemas.microsoft.com/office/drawing/2014/main" id="{2CB199E5-8260-4E4C-8CC3-7369FBE18E1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23083" y="2177845"/>
              <a:ext cx="471196" cy="172074"/>
            </a:xfrm>
            <a:prstGeom prst="rect">
              <a:avLst/>
            </a:prstGeom>
            <a:ln>
              <a:noFill/>
            </a:ln>
          </p:spPr>
        </p:pic>
        <p:sp>
          <p:nvSpPr>
            <p:cNvPr id="75" name="Rounded Rectangle 74"/>
            <p:cNvSpPr/>
            <p:nvPr/>
          </p:nvSpPr>
          <p:spPr>
            <a:xfrm>
              <a:off x="1756621" y="2370374"/>
              <a:ext cx="909414" cy="26801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Code </a:t>
              </a:r>
              <a:r>
                <a:rPr lang="en-US" sz="800" b="1" dirty="0" smtClean="0"/>
                <a:t>Commit (branch)</a:t>
              </a:r>
              <a:endParaRPr lang="en-US" sz="800" b="1" dirty="0"/>
            </a:p>
          </p:txBody>
        </p:sp>
        <p:sp>
          <p:nvSpPr>
            <p:cNvPr id="76" name="Rounded Rectangle 75"/>
            <p:cNvSpPr/>
            <p:nvPr/>
          </p:nvSpPr>
          <p:spPr>
            <a:xfrm>
              <a:off x="2983078" y="2359200"/>
              <a:ext cx="909414" cy="26801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Automated Builds</a:t>
              </a:r>
            </a:p>
          </p:txBody>
        </p:sp>
        <p:pic>
          <p:nvPicPr>
            <p:cNvPr id="77" name="Picture 76">
              <a:extLst>
                <a:ext uri="{FF2B5EF4-FFF2-40B4-BE49-F238E27FC236}">
                  <a16:creationId xmlns:a16="http://schemas.microsoft.com/office/drawing/2014/main" id="{422EAB58-BE0C-C14B-B79D-FD702037BB7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68747" y="2249490"/>
              <a:ext cx="459575" cy="81428"/>
            </a:xfrm>
            <a:prstGeom prst="rect">
              <a:avLst/>
            </a:prstGeom>
          </p:spPr>
        </p:pic>
        <p:pic>
          <p:nvPicPr>
            <p:cNvPr id="78" name="Picture 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7554" y="2206417"/>
              <a:ext cx="394736" cy="135747"/>
            </a:xfrm>
            <a:prstGeom prst="rect">
              <a:avLst/>
            </a:prstGeom>
          </p:spPr>
        </p:pic>
        <p:pic>
          <p:nvPicPr>
            <p:cNvPr id="79" name="Picture 78"/>
            <p:cNvPicPr>
              <a:picLocks noChangeAspect="1"/>
            </p:cNvPicPr>
            <p:nvPr/>
          </p:nvPicPr>
          <p:blipFill>
            <a:blip r:embed="rId8"/>
            <a:stretch>
              <a:fillRect/>
            </a:stretch>
          </p:blipFill>
          <p:spPr>
            <a:xfrm>
              <a:off x="2942538" y="1919910"/>
              <a:ext cx="513330" cy="295991"/>
            </a:xfrm>
            <a:prstGeom prst="rect">
              <a:avLst/>
            </a:prstGeom>
          </p:spPr>
        </p:pic>
        <p:sp>
          <p:nvSpPr>
            <p:cNvPr id="80" name="Rounded Rectangle 79"/>
            <p:cNvSpPr/>
            <p:nvPr/>
          </p:nvSpPr>
          <p:spPr>
            <a:xfrm>
              <a:off x="4214576" y="2356620"/>
              <a:ext cx="909414" cy="26801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Automated Unit Tests</a:t>
              </a:r>
            </a:p>
          </p:txBody>
        </p:sp>
        <p:pic>
          <p:nvPicPr>
            <p:cNvPr id="81" name="Picture 80"/>
            <p:cNvPicPr>
              <a:picLocks noChangeAspect="1"/>
            </p:cNvPicPr>
            <p:nvPr/>
          </p:nvPicPr>
          <p:blipFill rotWithShape="1">
            <a:blip r:embed="rId9" cstate="print">
              <a:extLst>
                <a:ext uri="{28A0092B-C50C-407E-A947-70E740481C1C}">
                  <a14:useLocalDpi xmlns:a14="http://schemas.microsoft.com/office/drawing/2010/main" val="0"/>
                </a:ext>
              </a:extLst>
            </a:blip>
            <a:srcRect l="28377" t="16999" r="27536" b="14609"/>
            <a:stretch/>
          </p:blipFill>
          <p:spPr>
            <a:xfrm>
              <a:off x="4191003" y="2199706"/>
              <a:ext cx="410003" cy="129086"/>
            </a:xfrm>
            <a:prstGeom prst="rect">
              <a:avLst/>
            </a:prstGeom>
          </p:spPr>
        </p:pic>
        <p:pic>
          <p:nvPicPr>
            <p:cNvPr id="82" name="Picture 81"/>
            <p:cNvPicPr>
              <a:picLocks noChangeAspect="1"/>
            </p:cNvPicPr>
            <p:nvPr/>
          </p:nvPicPr>
          <p:blipFill>
            <a:blip r:embed="rId10"/>
            <a:stretch>
              <a:fillRect/>
            </a:stretch>
          </p:blipFill>
          <p:spPr>
            <a:xfrm>
              <a:off x="4652016" y="2184564"/>
              <a:ext cx="502580" cy="131284"/>
            </a:xfrm>
            <a:prstGeom prst="rect">
              <a:avLst/>
            </a:prstGeom>
          </p:spPr>
        </p:pic>
        <p:sp>
          <p:nvSpPr>
            <p:cNvPr id="83" name="Rounded Rectangle 82"/>
            <p:cNvSpPr/>
            <p:nvPr/>
          </p:nvSpPr>
          <p:spPr>
            <a:xfrm>
              <a:off x="5446074" y="2364220"/>
              <a:ext cx="909414" cy="26801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Code Quality</a:t>
              </a:r>
            </a:p>
          </p:txBody>
        </p:sp>
        <p:pic>
          <p:nvPicPr>
            <p:cNvPr id="84" name="Picture 8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52158" y="2187249"/>
              <a:ext cx="770782" cy="189249"/>
            </a:xfrm>
            <a:prstGeom prst="rect">
              <a:avLst/>
            </a:prstGeom>
          </p:spPr>
        </p:pic>
        <p:cxnSp>
          <p:nvCxnSpPr>
            <p:cNvPr id="85" name="Straight Arrow Connector 84"/>
            <p:cNvCxnSpPr/>
            <p:nvPr/>
          </p:nvCxnSpPr>
          <p:spPr>
            <a:xfrm>
              <a:off x="2661722" y="2509397"/>
              <a:ext cx="31917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3884232" y="2507893"/>
              <a:ext cx="31917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5127150" y="2506390"/>
              <a:ext cx="31917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8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19610" y="1974656"/>
              <a:ext cx="661671" cy="249263"/>
            </a:xfrm>
            <a:prstGeom prst="rect">
              <a:avLst/>
            </a:prstGeom>
          </p:spPr>
        </p:pic>
        <p:pic>
          <p:nvPicPr>
            <p:cNvPr id="101" name="Picture 100"/>
            <p:cNvPicPr>
              <a:picLocks noChangeAspect="1"/>
            </p:cNvPicPr>
            <p:nvPr/>
          </p:nvPicPr>
          <p:blipFill>
            <a:blip r:embed="rId13"/>
            <a:stretch>
              <a:fillRect/>
            </a:stretch>
          </p:blipFill>
          <p:spPr>
            <a:xfrm>
              <a:off x="4960442" y="1354540"/>
              <a:ext cx="652586" cy="576972"/>
            </a:xfrm>
            <a:prstGeom prst="rect">
              <a:avLst/>
            </a:prstGeom>
          </p:spPr>
        </p:pic>
        <p:pic>
          <p:nvPicPr>
            <p:cNvPr id="117" name="Picture 116"/>
            <p:cNvPicPr>
              <a:picLocks noChangeAspect="1"/>
            </p:cNvPicPr>
            <p:nvPr/>
          </p:nvPicPr>
          <p:blipFill>
            <a:blip r:embed="rId14"/>
            <a:stretch>
              <a:fillRect/>
            </a:stretch>
          </p:blipFill>
          <p:spPr>
            <a:xfrm>
              <a:off x="4376514" y="2017447"/>
              <a:ext cx="448984" cy="122142"/>
            </a:xfrm>
            <a:prstGeom prst="rect">
              <a:avLst/>
            </a:prstGeom>
          </p:spPr>
        </p:pic>
        <p:pic>
          <p:nvPicPr>
            <p:cNvPr id="165" name="Picture 164"/>
            <p:cNvPicPr>
              <a:picLocks noChangeAspect="1"/>
            </p:cNvPicPr>
            <p:nvPr/>
          </p:nvPicPr>
          <p:blipFill>
            <a:blip r:embed="rId15"/>
            <a:stretch>
              <a:fillRect/>
            </a:stretch>
          </p:blipFill>
          <p:spPr>
            <a:xfrm>
              <a:off x="3480124" y="1899296"/>
              <a:ext cx="349050" cy="292981"/>
            </a:xfrm>
            <a:prstGeom prst="rect">
              <a:avLst/>
            </a:prstGeom>
          </p:spPr>
        </p:pic>
        <p:pic>
          <p:nvPicPr>
            <p:cNvPr id="167" name="Picture 5">
              <a:extLst>
                <a:ext uri="{FF2B5EF4-FFF2-40B4-BE49-F238E27FC236}">
                  <a16:creationId xmlns:a16="http://schemas.microsoft.com/office/drawing/2014/main" id="{7F18E00D-75A5-4E42-B6D7-0B394322CB8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4464" y="1974656"/>
              <a:ext cx="414837" cy="36677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8" name="Rounded Rectangle 167"/>
            <p:cNvSpPr/>
            <p:nvPr/>
          </p:nvSpPr>
          <p:spPr>
            <a:xfrm>
              <a:off x="6677726" y="2342164"/>
              <a:ext cx="909414" cy="26801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Sonar status</a:t>
              </a:r>
              <a:endParaRPr lang="en-US" sz="800" b="1" dirty="0"/>
            </a:p>
          </p:txBody>
        </p:sp>
        <p:cxnSp>
          <p:nvCxnSpPr>
            <p:cNvPr id="169" name="Straight Arrow Connector 168"/>
            <p:cNvCxnSpPr/>
            <p:nvPr/>
          </p:nvCxnSpPr>
          <p:spPr>
            <a:xfrm>
              <a:off x="6355488" y="2496171"/>
              <a:ext cx="31917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Rounded Rectangle 169"/>
            <p:cNvSpPr/>
            <p:nvPr/>
          </p:nvSpPr>
          <p:spPr>
            <a:xfrm>
              <a:off x="6674658" y="3354076"/>
              <a:ext cx="909414" cy="39877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Approval</a:t>
              </a:r>
              <a:endParaRPr lang="en-US" sz="800" b="1" dirty="0"/>
            </a:p>
          </p:txBody>
        </p:sp>
        <p:cxnSp>
          <p:nvCxnSpPr>
            <p:cNvPr id="172" name="Straight Arrow Connector 171"/>
            <p:cNvCxnSpPr>
              <a:stCxn id="170" idx="0"/>
            </p:cNvCxnSpPr>
            <p:nvPr/>
          </p:nvCxnSpPr>
          <p:spPr>
            <a:xfrm flipH="1" flipV="1">
              <a:off x="7117488" y="2610178"/>
              <a:ext cx="11877" cy="7438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239300" y="2905125"/>
              <a:ext cx="1171275" cy="230832"/>
            </a:xfrm>
            <a:prstGeom prst="rect">
              <a:avLst/>
            </a:prstGeom>
            <a:noFill/>
          </p:spPr>
          <p:txBody>
            <a:bodyPr wrap="square" rtlCol="0">
              <a:spAutoFit/>
            </a:bodyPr>
            <a:lstStyle/>
            <a:p>
              <a:r>
                <a:rPr lang="en-US" sz="900" dirty="0" smtClean="0"/>
                <a:t>Approve / Reject</a:t>
              </a:r>
              <a:endParaRPr lang="en-US" sz="900" dirty="0"/>
            </a:p>
          </p:txBody>
        </p:sp>
      </p:grpSp>
    </p:spTree>
    <p:extLst>
      <p:ext uri="{BB962C8B-B14F-4D97-AF65-F5344CB8AC3E}">
        <p14:creationId xmlns:p14="http://schemas.microsoft.com/office/powerpoint/2010/main" val="76538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FF9647-B549-48C4-BD22-9C93829EB312}"/>
              </a:ext>
            </a:extLst>
          </p:cNvPr>
          <p:cNvSpPr>
            <a:spLocks noGrp="1"/>
          </p:cNvSpPr>
          <p:nvPr>
            <p:ph type="body" sz="quarter" idx="10"/>
          </p:nvPr>
        </p:nvSpPr>
        <p:spPr>
          <a:xfrm>
            <a:off x="539552" y="1327918"/>
            <a:ext cx="3886843" cy="866274"/>
          </a:xfrm>
        </p:spPr>
        <p:txBody>
          <a:bodyPr anchor="t"/>
          <a:lstStyle/>
          <a:p>
            <a:r>
              <a:rPr lang="en-US" dirty="0" smtClean="0"/>
              <a:t>SRE Practices</a:t>
            </a:r>
            <a:endParaRPr lang="en-US" dirty="0"/>
          </a:p>
        </p:txBody>
      </p:sp>
    </p:spTree>
    <p:extLst>
      <p:ext uri="{BB962C8B-B14F-4D97-AF65-F5344CB8AC3E}">
        <p14:creationId xmlns:p14="http://schemas.microsoft.com/office/powerpoint/2010/main" val="16962598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BDEBC4-803E-41A2-B61C-C96BD3135D89}"/>
              </a:ext>
            </a:extLst>
          </p:cNvPr>
          <p:cNvSpPr>
            <a:spLocks noGrp="1"/>
          </p:cNvSpPr>
          <p:nvPr>
            <p:ph type="body" sz="quarter" idx="10"/>
          </p:nvPr>
        </p:nvSpPr>
        <p:spPr>
          <a:xfrm>
            <a:off x="540000" y="0"/>
            <a:ext cx="8248724" cy="828000"/>
          </a:xfrm>
        </p:spPr>
        <p:txBody>
          <a:bodyPr/>
          <a:lstStyle/>
          <a:p>
            <a:r>
              <a:rPr lang="en-US" dirty="0" smtClean="0"/>
              <a:t>Centralized ELK </a:t>
            </a:r>
            <a:endParaRPr lang="en-US" dirty="0"/>
          </a:p>
        </p:txBody>
      </p:sp>
      <p:sp>
        <p:nvSpPr>
          <p:cNvPr id="5" name="Rounded Rectangle 4"/>
          <p:cNvSpPr/>
          <p:nvPr/>
        </p:nvSpPr>
        <p:spPr>
          <a:xfrm>
            <a:off x="854219" y="1186523"/>
            <a:ext cx="1573579" cy="2003110"/>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pic>
        <p:nvPicPr>
          <p:cNvPr id="3" name="Picture 2"/>
          <p:cNvPicPr>
            <a:picLocks noChangeAspect="1"/>
          </p:cNvPicPr>
          <p:nvPr/>
        </p:nvPicPr>
        <p:blipFill>
          <a:blip r:embed="rId3"/>
          <a:stretch>
            <a:fillRect/>
          </a:stretch>
        </p:blipFill>
        <p:spPr>
          <a:xfrm>
            <a:off x="1026325" y="1513422"/>
            <a:ext cx="608670" cy="416357"/>
          </a:xfrm>
          <a:prstGeom prst="rect">
            <a:avLst/>
          </a:prstGeom>
        </p:spPr>
      </p:pic>
      <p:pic>
        <p:nvPicPr>
          <p:cNvPr id="6" name="Picture 5"/>
          <p:cNvPicPr>
            <a:picLocks noChangeAspect="1"/>
          </p:cNvPicPr>
          <p:nvPr/>
        </p:nvPicPr>
        <p:blipFill>
          <a:blip r:embed="rId4"/>
          <a:stretch>
            <a:fillRect/>
          </a:stretch>
        </p:blipFill>
        <p:spPr>
          <a:xfrm>
            <a:off x="950238" y="2068229"/>
            <a:ext cx="464665" cy="420383"/>
          </a:xfrm>
          <a:prstGeom prst="rect">
            <a:avLst/>
          </a:prstGeom>
        </p:spPr>
      </p:pic>
      <p:pic>
        <p:nvPicPr>
          <p:cNvPr id="8" name="Picture 7"/>
          <p:cNvPicPr>
            <a:picLocks noChangeAspect="1"/>
          </p:cNvPicPr>
          <p:nvPr/>
        </p:nvPicPr>
        <p:blipFill>
          <a:blip r:embed="rId5"/>
          <a:stretch>
            <a:fillRect/>
          </a:stretch>
        </p:blipFill>
        <p:spPr>
          <a:xfrm>
            <a:off x="1692650" y="2125954"/>
            <a:ext cx="404431" cy="342535"/>
          </a:xfrm>
          <a:prstGeom prst="rect">
            <a:avLst/>
          </a:prstGeom>
        </p:spPr>
      </p:pic>
      <p:sp>
        <p:nvSpPr>
          <p:cNvPr id="9" name="TextBox 8"/>
          <p:cNvSpPr txBox="1"/>
          <p:nvPr/>
        </p:nvSpPr>
        <p:spPr>
          <a:xfrm>
            <a:off x="1103913" y="1211430"/>
            <a:ext cx="1287485" cy="230832"/>
          </a:xfrm>
          <a:prstGeom prst="rect">
            <a:avLst/>
          </a:prstGeom>
          <a:noFill/>
        </p:spPr>
        <p:txBody>
          <a:bodyPr wrap="square" rtlCol="0">
            <a:spAutoFit/>
          </a:bodyPr>
          <a:lstStyle/>
          <a:p>
            <a:r>
              <a:rPr lang="en-US" sz="900" b="1" i="1" dirty="0" smtClean="0"/>
              <a:t>Azure Resources</a:t>
            </a:r>
            <a:endParaRPr lang="en-US" sz="900" b="1" i="1" dirty="0"/>
          </a:p>
        </p:txBody>
      </p:sp>
      <p:pic>
        <p:nvPicPr>
          <p:cNvPr id="10" name="Picture 9"/>
          <p:cNvPicPr>
            <a:picLocks noChangeAspect="1"/>
          </p:cNvPicPr>
          <p:nvPr/>
        </p:nvPicPr>
        <p:blipFill>
          <a:blip r:embed="rId6"/>
          <a:stretch>
            <a:fillRect/>
          </a:stretch>
        </p:blipFill>
        <p:spPr>
          <a:xfrm>
            <a:off x="1757721" y="1548759"/>
            <a:ext cx="404431" cy="365889"/>
          </a:xfrm>
          <a:prstGeom prst="rect">
            <a:avLst/>
          </a:prstGeom>
        </p:spPr>
      </p:pic>
      <p:pic>
        <p:nvPicPr>
          <p:cNvPr id="1026" name="Picture 2" descr="Filebeat - kubedex.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47655" y="2679795"/>
            <a:ext cx="605298" cy="3532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2407417" y="2082087"/>
            <a:ext cx="996876"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3429188" y="1186523"/>
            <a:ext cx="1573579" cy="2003110"/>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pic>
        <p:nvPicPr>
          <p:cNvPr id="1028" name="Picture 4" descr="Elk Stack Tutorial - Elk Stack, HD Png Download , Transparent Png Image -  PNGite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6186" y="1620941"/>
            <a:ext cx="1382826" cy="10199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5002766" y="1810731"/>
            <a:ext cx="124335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91398" y="2127003"/>
            <a:ext cx="1074191" cy="188661"/>
          </a:xfrm>
          <a:prstGeom prst="rect">
            <a:avLst/>
          </a:prstGeom>
          <a:noFill/>
        </p:spPr>
        <p:txBody>
          <a:bodyPr wrap="square" rtlCol="0">
            <a:spAutoFit/>
          </a:bodyPr>
          <a:lstStyle/>
          <a:p>
            <a:r>
              <a:rPr lang="en-US" sz="900" b="1" i="1" dirty="0" smtClean="0"/>
              <a:t>Logs Shipping</a:t>
            </a:r>
            <a:endParaRPr lang="en-US" sz="900" b="1" i="1" dirty="0"/>
          </a:p>
        </p:txBody>
      </p:sp>
      <p:sp>
        <p:nvSpPr>
          <p:cNvPr id="23" name="TextBox 22"/>
          <p:cNvSpPr txBox="1"/>
          <p:nvPr/>
        </p:nvSpPr>
        <p:spPr>
          <a:xfrm>
            <a:off x="5060033" y="1598372"/>
            <a:ext cx="1074191" cy="188661"/>
          </a:xfrm>
          <a:prstGeom prst="rect">
            <a:avLst/>
          </a:prstGeom>
          <a:noFill/>
        </p:spPr>
        <p:txBody>
          <a:bodyPr wrap="square" rtlCol="0">
            <a:spAutoFit/>
          </a:bodyPr>
          <a:lstStyle/>
          <a:p>
            <a:r>
              <a:rPr lang="en-US" sz="900" b="1" i="1" dirty="0" smtClean="0"/>
              <a:t>Watcher Alerts</a:t>
            </a:r>
            <a:endParaRPr lang="en-US" sz="900" b="1" i="1" dirty="0"/>
          </a:p>
        </p:txBody>
      </p:sp>
      <p:sp>
        <p:nvSpPr>
          <p:cNvPr id="25" name="Rounded Rectangle 24"/>
          <p:cNvSpPr/>
          <p:nvPr/>
        </p:nvSpPr>
        <p:spPr>
          <a:xfrm>
            <a:off x="834289" y="3825430"/>
            <a:ext cx="1573128" cy="1072906"/>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pic>
        <p:nvPicPr>
          <p:cNvPr id="22" name="Picture 21"/>
          <p:cNvPicPr>
            <a:picLocks noChangeAspect="1"/>
          </p:cNvPicPr>
          <p:nvPr/>
        </p:nvPicPr>
        <p:blipFill>
          <a:blip r:embed="rId9"/>
          <a:stretch>
            <a:fillRect/>
          </a:stretch>
        </p:blipFill>
        <p:spPr>
          <a:xfrm>
            <a:off x="917710" y="3974941"/>
            <a:ext cx="1261880" cy="623151"/>
          </a:xfrm>
          <a:prstGeom prst="rect">
            <a:avLst/>
          </a:prstGeom>
        </p:spPr>
      </p:pic>
      <p:cxnSp>
        <p:nvCxnSpPr>
          <p:cNvPr id="27" name="Straight Arrow Connector 26"/>
          <p:cNvCxnSpPr>
            <a:endCxn id="30" idx="1"/>
          </p:cNvCxnSpPr>
          <p:nvPr/>
        </p:nvCxnSpPr>
        <p:spPr>
          <a:xfrm flipV="1">
            <a:off x="2391397" y="4361547"/>
            <a:ext cx="1038241" cy="33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3429638" y="3825094"/>
            <a:ext cx="1573128" cy="1072906"/>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pic>
        <p:nvPicPr>
          <p:cNvPr id="26" name="Picture 25"/>
          <p:cNvPicPr>
            <a:picLocks noChangeAspect="1"/>
          </p:cNvPicPr>
          <p:nvPr/>
        </p:nvPicPr>
        <p:blipFill>
          <a:blip r:embed="rId10"/>
          <a:stretch>
            <a:fillRect/>
          </a:stretch>
        </p:blipFill>
        <p:spPr>
          <a:xfrm>
            <a:off x="3818865" y="3998019"/>
            <a:ext cx="791824" cy="686247"/>
          </a:xfrm>
          <a:prstGeom prst="rect">
            <a:avLst/>
          </a:prstGeom>
        </p:spPr>
      </p:pic>
      <p:cxnSp>
        <p:nvCxnSpPr>
          <p:cNvPr id="34" name="Straight Arrow Connector 33"/>
          <p:cNvCxnSpPr>
            <a:stCxn id="30" idx="0"/>
            <a:endCxn id="13" idx="2"/>
          </p:cNvCxnSpPr>
          <p:nvPr/>
        </p:nvCxnSpPr>
        <p:spPr>
          <a:xfrm flipH="1" flipV="1">
            <a:off x="4215978" y="3189633"/>
            <a:ext cx="224" cy="63546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6246117" y="1211430"/>
            <a:ext cx="1741836" cy="2121122"/>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pic>
        <p:nvPicPr>
          <p:cNvPr id="35" name="Picture 34"/>
          <p:cNvPicPr>
            <a:picLocks noChangeAspect="1"/>
          </p:cNvPicPr>
          <p:nvPr/>
        </p:nvPicPr>
        <p:blipFill>
          <a:blip r:embed="rId11"/>
          <a:stretch>
            <a:fillRect/>
          </a:stretch>
        </p:blipFill>
        <p:spPr>
          <a:xfrm>
            <a:off x="6326460" y="1445128"/>
            <a:ext cx="1581150" cy="742950"/>
          </a:xfrm>
          <a:prstGeom prst="rect">
            <a:avLst/>
          </a:prstGeom>
        </p:spPr>
      </p:pic>
      <p:pic>
        <p:nvPicPr>
          <p:cNvPr id="36" name="Picture 2" descr="PagerDuty Pledges 1% - Pledge 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78692" y="2019759"/>
            <a:ext cx="1476685" cy="937705"/>
          </a:xfrm>
          <a:prstGeom prst="rect">
            <a:avLst/>
          </a:prstGeom>
          <a:noFill/>
          <a:extLst>
            <a:ext uri="{909E8E84-426E-40DD-AFC4-6F175D3DCCD1}">
              <a14:hiddenFill xmlns:a14="http://schemas.microsoft.com/office/drawing/2010/main">
                <a:solidFill>
                  <a:srgbClr val="FFFFFF"/>
                </a:solidFill>
              </a14:hiddenFill>
            </a:ext>
          </a:extLst>
        </p:spPr>
      </p:pic>
      <p:sp>
        <p:nvSpPr>
          <p:cNvPr id="37" name="Rounded Rectangle 36"/>
          <p:cNvSpPr/>
          <p:nvPr/>
        </p:nvSpPr>
        <p:spPr>
          <a:xfrm>
            <a:off x="6254667" y="3911271"/>
            <a:ext cx="1573128" cy="1072906"/>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pic>
        <p:nvPicPr>
          <p:cNvPr id="29" name="Picture 28"/>
          <p:cNvPicPr>
            <a:picLocks noChangeAspect="1"/>
          </p:cNvPicPr>
          <p:nvPr/>
        </p:nvPicPr>
        <p:blipFill>
          <a:blip r:embed="rId13"/>
          <a:stretch>
            <a:fillRect/>
          </a:stretch>
        </p:blipFill>
        <p:spPr>
          <a:xfrm>
            <a:off x="6698331" y="4018647"/>
            <a:ext cx="685800" cy="685800"/>
          </a:xfrm>
          <a:prstGeom prst="rect">
            <a:avLst/>
          </a:prstGeom>
        </p:spPr>
      </p:pic>
      <p:sp>
        <p:nvSpPr>
          <p:cNvPr id="39" name="TextBox 38"/>
          <p:cNvSpPr txBox="1"/>
          <p:nvPr/>
        </p:nvSpPr>
        <p:spPr>
          <a:xfrm>
            <a:off x="6661614" y="4704447"/>
            <a:ext cx="910840" cy="230832"/>
          </a:xfrm>
          <a:prstGeom prst="rect">
            <a:avLst/>
          </a:prstGeom>
          <a:noFill/>
        </p:spPr>
        <p:txBody>
          <a:bodyPr wrap="square" rtlCol="0">
            <a:spAutoFit/>
          </a:bodyPr>
          <a:lstStyle/>
          <a:p>
            <a:r>
              <a:rPr lang="en-US" sz="900" b="1" i="1" dirty="0" err="1" smtClean="0"/>
              <a:t>Apigee</a:t>
            </a:r>
            <a:r>
              <a:rPr lang="en-US" sz="900" b="1" i="1" dirty="0" smtClean="0"/>
              <a:t> SaaS</a:t>
            </a:r>
            <a:endParaRPr lang="en-US" sz="900" b="1" i="1" dirty="0"/>
          </a:p>
        </p:txBody>
      </p:sp>
      <p:cxnSp>
        <p:nvCxnSpPr>
          <p:cNvPr id="41" name="Elbow Connector 40"/>
          <p:cNvCxnSpPr>
            <a:stCxn id="37" idx="1"/>
            <a:endCxn id="13" idx="3"/>
          </p:cNvCxnSpPr>
          <p:nvPr/>
        </p:nvCxnSpPr>
        <p:spPr>
          <a:xfrm rot="10800000">
            <a:off x="5002767" y="2188078"/>
            <a:ext cx="1251900" cy="2259646"/>
          </a:xfrm>
          <a:prstGeom prst="bentConnector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9156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559930" y="1218053"/>
            <a:ext cx="5777808" cy="3017615"/>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sp>
        <p:nvSpPr>
          <p:cNvPr id="2" name="Text Placeholder 1">
            <a:extLst>
              <a:ext uri="{FF2B5EF4-FFF2-40B4-BE49-F238E27FC236}">
                <a16:creationId xmlns:a16="http://schemas.microsoft.com/office/drawing/2014/main" id="{3BBDEBC4-803E-41A2-B61C-C96BD3135D89}"/>
              </a:ext>
            </a:extLst>
          </p:cNvPr>
          <p:cNvSpPr>
            <a:spLocks noGrp="1"/>
          </p:cNvSpPr>
          <p:nvPr>
            <p:ph type="body" sz="quarter" idx="10"/>
          </p:nvPr>
        </p:nvSpPr>
        <p:spPr>
          <a:xfrm>
            <a:off x="540000" y="-10510"/>
            <a:ext cx="8248724" cy="828000"/>
          </a:xfrm>
        </p:spPr>
        <p:txBody>
          <a:bodyPr/>
          <a:lstStyle/>
          <a:p>
            <a:r>
              <a:rPr lang="en-US" dirty="0" smtClean="0"/>
              <a:t>Dynatrace APM Monitoring</a:t>
            </a:r>
            <a:endParaRPr lang="en-US" dirty="0"/>
          </a:p>
        </p:txBody>
      </p:sp>
      <p:pic>
        <p:nvPicPr>
          <p:cNvPr id="8" name="Picture 7"/>
          <p:cNvPicPr>
            <a:picLocks noChangeAspect="1"/>
          </p:cNvPicPr>
          <p:nvPr/>
        </p:nvPicPr>
        <p:blipFill>
          <a:blip r:embed="rId3"/>
          <a:stretch>
            <a:fillRect/>
          </a:stretch>
        </p:blipFill>
        <p:spPr>
          <a:xfrm>
            <a:off x="725214" y="1792031"/>
            <a:ext cx="5139559" cy="1954284"/>
          </a:xfrm>
          <a:prstGeom prst="rect">
            <a:avLst/>
          </a:prstGeom>
        </p:spPr>
      </p:pic>
      <p:sp>
        <p:nvSpPr>
          <p:cNvPr id="38" name="Rounded Rectangle 37"/>
          <p:cNvSpPr/>
          <p:nvPr/>
        </p:nvSpPr>
        <p:spPr>
          <a:xfrm>
            <a:off x="7134393" y="1218053"/>
            <a:ext cx="1741836" cy="3049146"/>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pic>
        <p:nvPicPr>
          <p:cNvPr id="39" name="Picture 38"/>
          <p:cNvPicPr>
            <a:picLocks noChangeAspect="1"/>
          </p:cNvPicPr>
          <p:nvPr/>
        </p:nvPicPr>
        <p:blipFill>
          <a:blip r:embed="rId4"/>
          <a:stretch>
            <a:fillRect/>
          </a:stretch>
        </p:blipFill>
        <p:spPr>
          <a:xfrm>
            <a:off x="7214736" y="1672483"/>
            <a:ext cx="1581150" cy="742950"/>
          </a:xfrm>
          <a:prstGeom prst="rect">
            <a:avLst/>
          </a:prstGeom>
        </p:spPr>
      </p:pic>
      <p:sp>
        <p:nvSpPr>
          <p:cNvPr id="41" name="TextBox 40"/>
          <p:cNvSpPr txBox="1"/>
          <p:nvPr/>
        </p:nvSpPr>
        <p:spPr>
          <a:xfrm>
            <a:off x="2700468" y="1302678"/>
            <a:ext cx="1189050" cy="230832"/>
          </a:xfrm>
          <a:prstGeom prst="rect">
            <a:avLst/>
          </a:prstGeom>
          <a:noFill/>
        </p:spPr>
        <p:txBody>
          <a:bodyPr wrap="square" rtlCol="0">
            <a:spAutoFit/>
          </a:bodyPr>
          <a:lstStyle/>
          <a:p>
            <a:r>
              <a:rPr lang="en-US" sz="900" b="1" i="1" dirty="0" smtClean="0"/>
              <a:t>Dynatrace</a:t>
            </a:r>
            <a:endParaRPr lang="en-US" sz="900" b="1" i="1" dirty="0"/>
          </a:p>
        </p:txBody>
      </p:sp>
      <p:cxnSp>
        <p:nvCxnSpPr>
          <p:cNvPr id="42" name="Straight Arrow Connector 41"/>
          <p:cNvCxnSpPr/>
          <p:nvPr/>
        </p:nvCxnSpPr>
        <p:spPr>
          <a:xfrm>
            <a:off x="6337738" y="2645789"/>
            <a:ext cx="796655"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PagerDuty Pledges 1% - Pledg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1288" y="2415433"/>
            <a:ext cx="1548046" cy="154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087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BDEBC4-803E-41A2-B61C-C96BD3135D89}"/>
              </a:ext>
            </a:extLst>
          </p:cNvPr>
          <p:cNvSpPr>
            <a:spLocks noGrp="1"/>
          </p:cNvSpPr>
          <p:nvPr>
            <p:ph type="body" sz="quarter" idx="10"/>
          </p:nvPr>
        </p:nvSpPr>
        <p:spPr>
          <a:xfrm>
            <a:off x="540000" y="0"/>
            <a:ext cx="8143888" cy="828000"/>
          </a:xfrm>
        </p:spPr>
        <p:txBody>
          <a:bodyPr/>
          <a:lstStyle/>
          <a:p>
            <a:r>
              <a:rPr lang="en-US" dirty="0" smtClean="0"/>
              <a:t>Impact</a:t>
            </a:r>
            <a:endParaRPr lang="en-US" dirty="0"/>
          </a:p>
        </p:txBody>
      </p:sp>
      <p:sp>
        <p:nvSpPr>
          <p:cNvPr id="4" name="Text Placeholder 3">
            <a:extLst>
              <a:ext uri="{FF2B5EF4-FFF2-40B4-BE49-F238E27FC236}">
                <a16:creationId xmlns:a16="http://schemas.microsoft.com/office/drawing/2014/main" id="{78B670F3-D494-41DD-AAAB-447799633B0E}"/>
              </a:ext>
            </a:extLst>
          </p:cNvPr>
          <p:cNvSpPr>
            <a:spLocks noGrp="1"/>
          </p:cNvSpPr>
          <p:nvPr>
            <p:ph type="body" sz="quarter" idx="15"/>
          </p:nvPr>
        </p:nvSpPr>
        <p:spPr>
          <a:xfrm>
            <a:off x="540000" y="977463"/>
            <a:ext cx="8064500" cy="3994588"/>
          </a:xfrm>
        </p:spPr>
        <p:txBody>
          <a:bodyPr anchor="t"/>
          <a:lstStyle/>
          <a:p>
            <a:r>
              <a:rPr lang="en-US" sz="1800" b="1" smtClean="0">
                <a:cs typeface="Arial"/>
              </a:rPr>
              <a:t>Highly </a:t>
            </a:r>
            <a:r>
              <a:rPr lang="en-US" sz="1800" b="1" dirty="0">
                <a:cs typeface="Arial"/>
              </a:rPr>
              <a:t>Scalable and Secure infrastructure. </a:t>
            </a:r>
            <a:endParaRPr lang="en-US" sz="1800" b="1" dirty="0" smtClean="0">
              <a:cs typeface="Arial"/>
            </a:endParaRPr>
          </a:p>
          <a:p>
            <a:r>
              <a:rPr lang="en-US" sz="1800" b="1" dirty="0" smtClean="0">
                <a:cs typeface="Arial"/>
              </a:rPr>
              <a:t>Self serve rewrites implementation with more than 33000 rewrites</a:t>
            </a:r>
          </a:p>
          <a:p>
            <a:r>
              <a:rPr lang="en-US" sz="1800" b="1" dirty="0" smtClean="0">
                <a:cs typeface="Arial"/>
              </a:rPr>
              <a:t>One click infrastructure provisioning</a:t>
            </a:r>
            <a:endParaRPr lang="en-US" sz="1800" b="1" dirty="0">
              <a:cs typeface="Arial"/>
            </a:endParaRPr>
          </a:p>
          <a:p>
            <a:r>
              <a:rPr lang="en-US" sz="1800" b="1" dirty="0" smtClean="0">
                <a:cs typeface="Arial"/>
              </a:rPr>
              <a:t>One click deployment.</a:t>
            </a:r>
          </a:p>
          <a:p>
            <a:r>
              <a:rPr lang="en-US" sz="1800" b="1" dirty="0" smtClean="0">
                <a:cs typeface="Arial"/>
              </a:rPr>
              <a:t>SRE practices</a:t>
            </a:r>
          </a:p>
          <a:p>
            <a:r>
              <a:rPr lang="en-US" sz="1800" b="1" dirty="0" err="1" smtClean="0">
                <a:cs typeface="Arial"/>
              </a:rPr>
              <a:t>Serverless</a:t>
            </a:r>
            <a:r>
              <a:rPr lang="en-US" sz="1800" b="1" dirty="0" smtClean="0">
                <a:cs typeface="Arial"/>
              </a:rPr>
              <a:t> </a:t>
            </a:r>
            <a:r>
              <a:rPr lang="en-US" sz="1800" b="1" dirty="0" err="1" smtClean="0">
                <a:cs typeface="Arial"/>
              </a:rPr>
              <a:t>NodeJS</a:t>
            </a:r>
            <a:r>
              <a:rPr lang="en-US" sz="1800" b="1" dirty="0" smtClean="0">
                <a:cs typeface="Arial"/>
              </a:rPr>
              <a:t> </a:t>
            </a:r>
            <a:r>
              <a:rPr lang="en-US" sz="1800" b="1" dirty="0" smtClean="0">
                <a:cs typeface="Arial"/>
              </a:rPr>
              <a:t>frameworks</a:t>
            </a:r>
            <a:endParaRPr lang="en-US" sz="1800" b="1" dirty="0">
              <a:cs typeface="Arial"/>
            </a:endParaRPr>
          </a:p>
          <a:p>
            <a:r>
              <a:rPr lang="en-US" sz="1800" b="1" dirty="0" smtClean="0">
                <a:cs typeface="Arial"/>
              </a:rPr>
              <a:t>Zero down time deployment using Blue/Green Deployment approach</a:t>
            </a:r>
            <a:endParaRPr lang="en-US" sz="1400" b="1" dirty="0">
              <a:cs typeface="Arial"/>
            </a:endParaRPr>
          </a:p>
        </p:txBody>
      </p:sp>
    </p:spTree>
    <p:extLst>
      <p:ext uri="{BB962C8B-B14F-4D97-AF65-F5344CB8AC3E}">
        <p14:creationId xmlns:p14="http://schemas.microsoft.com/office/powerpoint/2010/main" val="26843499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CA6A26-F9BA-4AF3-8AEC-448EFC0325A2}"/>
              </a:ext>
            </a:extLst>
          </p:cNvPr>
          <p:cNvSpPr>
            <a:spLocks noGrp="1"/>
          </p:cNvSpPr>
          <p:nvPr>
            <p:ph type="body" sz="quarter" idx="10"/>
          </p:nvPr>
        </p:nvSpPr>
        <p:spPr/>
        <p:txBody>
          <a:bodyPr/>
          <a:lstStyle/>
          <a:p>
            <a:r>
              <a:rPr lang="en-US" dirty="0" smtClean="0"/>
              <a:t>Engagement Overview</a:t>
            </a:r>
            <a:endParaRPr lang="en-US" dirty="0"/>
          </a:p>
        </p:txBody>
      </p:sp>
      <p:sp>
        <p:nvSpPr>
          <p:cNvPr id="4" name="Text Placeholder 3">
            <a:extLst>
              <a:ext uri="{FF2B5EF4-FFF2-40B4-BE49-F238E27FC236}">
                <a16:creationId xmlns:a16="http://schemas.microsoft.com/office/drawing/2014/main" id="{5752BA62-F1DD-4B40-B47E-AD58324EA1F3}"/>
              </a:ext>
            </a:extLst>
          </p:cNvPr>
          <p:cNvSpPr>
            <a:spLocks noGrp="1"/>
          </p:cNvSpPr>
          <p:nvPr>
            <p:ph type="body" sz="quarter" idx="15"/>
          </p:nvPr>
        </p:nvSpPr>
        <p:spPr>
          <a:xfrm>
            <a:off x="539750" y="1008994"/>
            <a:ext cx="8064500" cy="3866220"/>
          </a:xfrm>
        </p:spPr>
        <p:txBody>
          <a:bodyPr anchor="t"/>
          <a:lstStyle/>
          <a:p>
            <a:r>
              <a:rPr lang="en-US" sz="2000" dirty="0" smtClean="0">
                <a:cs typeface="Arial"/>
              </a:rPr>
              <a:t>The leading retailer of home improvement and outdoor living products in Australia and New Zealand</a:t>
            </a:r>
          </a:p>
          <a:p>
            <a:r>
              <a:rPr lang="en-GB" sz="2000" dirty="0" smtClean="0"/>
              <a:t>Operating </a:t>
            </a:r>
            <a:r>
              <a:rPr lang="en-GB" sz="2000" dirty="0"/>
              <a:t>from a network of large warehouse stores, smaller format stores, trade centres and frame and truss sites, Bunnings caters for consumer and commercial customers. </a:t>
            </a:r>
            <a:endParaRPr lang="en-GB" sz="2000" dirty="0" smtClean="0"/>
          </a:p>
          <a:p>
            <a:r>
              <a:rPr lang="en-GB" sz="2000" dirty="0" smtClean="0"/>
              <a:t>Revenue </a:t>
            </a:r>
            <a:r>
              <a:rPr lang="en-GB" sz="2000" dirty="0"/>
              <a:t>across the 2019 financial year totalled $13.1 billion </a:t>
            </a:r>
            <a:endParaRPr lang="en-GB" sz="2000" dirty="0" smtClean="0"/>
          </a:p>
          <a:p>
            <a:r>
              <a:rPr lang="en-GB" sz="2000" dirty="0" smtClean="0"/>
              <a:t>Total </a:t>
            </a:r>
            <a:r>
              <a:rPr lang="en-GB" sz="2000" dirty="0"/>
              <a:t>of 377 trading locations made up of 267 warehouses, 75 smaller format stores and 32 trade centres, along with three frame and truss centres operating across Australia and New Zealand. </a:t>
            </a:r>
          </a:p>
          <a:p>
            <a:pPr marL="0" indent="0">
              <a:buNone/>
            </a:pPr>
            <a:endParaRPr lang="en-US" dirty="0" smtClean="0">
              <a:cs typeface="Arial"/>
            </a:endParaRPr>
          </a:p>
          <a:p>
            <a:endParaRPr lang="en-US" dirty="0"/>
          </a:p>
        </p:txBody>
      </p:sp>
    </p:spTree>
    <p:extLst>
      <p:ext uri="{BB962C8B-B14F-4D97-AF65-F5344CB8AC3E}">
        <p14:creationId xmlns:p14="http://schemas.microsoft.com/office/powerpoint/2010/main" val="2228621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415B54-2C3D-4D2D-A5E1-E4D63E65FED7}"/>
              </a:ext>
            </a:extLst>
          </p:cNvPr>
          <p:cNvSpPr txBox="1"/>
          <p:nvPr/>
        </p:nvSpPr>
        <p:spPr>
          <a:xfrm>
            <a:off x="3719146" y="25717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2"/>
                </a:solidFill>
                <a:latin typeface="Arial"/>
                <a:cs typeface="Arial"/>
              </a:rPr>
              <a:t>Any questions?</a:t>
            </a:r>
          </a:p>
        </p:txBody>
      </p:sp>
    </p:spTree>
    <p:extLst>
      <p:ext uri="{BB962C8B-B14F-4D97-AF65-F5344CB8AC3E}">
        <p14:creationId xmlns:p14="http://schemas.microsoft.com/office/powerpoint/2010/main" val="16089459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CA6A26-F9BA-4AF3-8AEC-448EFC0325A2}"/>
              </a:ext>
            </a:extLst>
          </p:cNvPr>
          <p:cNvSpPr>
            <a:spLocks noGrp="1"/>
          </p:cNvSpPr>
          <p:nvPr>
            <p:ph type="body" sz="quarter" idx="10"/>
          </p:nvPr>
        </p:nvSpPr>
        <p:spPr/>
        <p:txBody>
          <a:bodyPr/>
          <a:lstStyle/>
          <a:p>
            <a:r>
              <a:rPr lang="en-US" dirty="0" smtClean="0"/>
              <a:t>Objective</a:t>
            </a:r>
            <a:endParaRPr lang="en-US" dirty="0"/>
          </a:p>
        </p:txBody>
      </p:sp>
      <p:sp>
        <p:nvSpPr>
          <p:cNvPr id="4" name="Text Placeholder 3">
            <a:extLst>
              <a:ext uri="{FF2B5EF4-FFF2-40B4-BE49-F238E27FC236}">
                <a16:creationId xmlns:a16="http://schemas.microsoft.com/office/drawing/2014/main" id="{5752BA62-F1DD-4B40-B47E-AD58324EA1F3}"/>
              </a:ext>
            </a:extLst>
          </p:cNvPr>
          <p:cNvSpPr>
            <a:spLocks noGrp="1"/>
          </p:cNvSpPr>
          <p:nvPr>
            <p:ph type="body" sz="quarter" idx="15"/>
          </p:nvPr>
        </p:nvSpPr>
        <p:spPr>
          <a:xfrm>
            <a:off x="539750" y="1008994"/>
            <a:ext cx="8064500" cy="3866220"/>
          </a:xfrm>
        </p:spPr>
        <p:txBody>
          <a:bodyPr anchor="t"/>
          <a:lstStyle/>
          <a:p>
            <a:r>
              <a:rPr lang="en-US" sz="2000" dirty="0" smtClean="0">
                <a:cs typeface="Arial"/>
              </a:rPr>
              <a:t>Redesign their ecommerce platform with aims to make DIY more easier for consumer</a:t>
            </a:r>
          </a:p>
          <a:p>
            <a:r>
              <a:rPr lang="en-GB" sz="2000" dirty="0" smtClean="0"/>
              <a:t>Transform </a:t>
            </a:r>
            <a:r>
              <a:rPr lang="en-GB" sz="2000" dirty="0"/>
              <a:t>from coupled architecture to headless architecture</a:t>
            </a:r>
          </a:p>
          <a:p>
            <a:r>
              <a:rPr lang="en-GB" sz="2000" dirty="0" smtClean="0"/>
              <a:t>Migrate from </a:t>
            </a:r>
            <a:r>
              <a:rPr lang="en-GB" sz="2000" dirty="0"/>
              <a:t>hosting partner to self managed Cloud Infrastructure</a:t>
            </a:r>
          </a:p>
          <a:p>
            <a:r>
              <a:rPr lang="en-GB" sz="2000" dirty="0" smtClean="0"/>
              <a:t>Highly Scalable, Secure and resilient solution </a:t>
            </a:r>
          </a:p>
          <a:p>
            <a:r>
              <a:rPr lang="en-GB" sz="2000" dirty="0" smtClean="0"/>
              <a:t>Automate everything with high level of DevOps maturity</a:t>
            </a:r>
          </a:p>
          <a:p>
            <a:r>
              <a:rPr lang="en-GB" sz="2000" dirty="0" smtClean="0"/>
              <a:t>Minimal </a:t>
            </a:r>
            <a:r>
              <a:rPr lang="en-GB" sz="2000" dirty="0"/>
              <a:t>Server administration</a:t>
            </a:r>
          </a:p>
          <a:p>
            <a:endParaRPr lang="en-US" sz="1600" dirty="0"/>
          </a:p>
        </p:txBody>
      </p:sp>
    </p:spTree>
    <p:extLst>
      <p:ext uri="{BB962C8B-B14F-4D97-AF65-F5344CB8AC3E}">
        <p14:creationId xmlns:p14="http://schemas.microsoft.com/office/powerpoint/2010/main" val="31288999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CA6A26-F9BA-4AF3-8AEC-448EFC0325A2}"/>
              </a:ext>
            </a:extLst>
          </p:cNvPr>
          <p:cNvSpPr>
            <a:spLocks noGrp="1"/>
          </p:cNvSpPr>
          <p:nvPr>
            <p:ph type="body" sz="quarter" idx="10"/>
          </p:nvPr>
        </p:nvSpPr>
        <p:spPr/>
        <p:txBody>
          <a:bodyPr/>
          <a:lstStyle/>
          <a:p>
            <a:r>
              <a:rPr lang="en-US" dirty="0" smtClean="0"/>
              <a:t>Challenges</a:t>
            </a:r>
            <a:endParaRPr lang="en-US" dirty="0"/>
          </a:p>
        </p:txBody>
      </p:sp>
      <p:sp>
        <p:nvSpPr>
          <p:cNvPr id="4" name="Text Placeholder 3">
            <a:extLst>
              <a:ext uri="{FF2B5EF4-FFF2-40B4-BE49-F238E27FC236}">
                <a16:creationId xmlns:a16="http://schemas.microsoft.com/office/drawing/2014/main" id="{5752BA62-F1DD-4B40-B47E-AD58324EA1F3}"/>
              </a:ext>
            </a:extLst>
          </p:cNvPr>
          <p:cNvSpPr>
            <a:spLocks noGrp="1"/>
          </p:cNvSpPr>
          <p:nvPr>
            <p:ph type="body" sz="quarter" idx="15"/>
          </p:nvPr>
        </p:nvSpPr>
        <p:spPr>
          <a:xfrm>
            <a:off x="539750" y="1008994"/>
            <a:ext cx="8064500" cy="3866220"/>
          </a:xfrm>
        </p:spPr>
        <p:txBody>
          <a:bodyPr anchor="t"/>
          <a:lstStyle/>
          <a:p>
            <a:r>
              <a:rPr lang="en-GB" sz="2000" dirty="0" smtClean="0">
                <a:cs typeface="Arial"/>
              </a:rPr>
              <a:t>Massive scale </a:t>
            </a:r>
          </a:p>
          <a:p>
            <a:pPr marL="742950" lvl="2" indent="-342900"/>
            <a:r>
              <a:rPr lang="en-GB" dirty="0" smtClean="0">
                <a:cs typeface="Arial"/>
              </a:rPr>
              <a:t>22 page views per second in November 2019 to 230 page views per second in April 2020</a:t>
            </a:r>
          </a:p>
          <a:p>
            <a:pPr marL="742950" lvl="2" indent="-342900"/>
            <a:r>
              <a:rPr lang="en-GB" dirty="0" smtClean="0">
                <a:cs typeface="Arial"/>
              </a:rPr>
              <a:t>10K product data ingestion every hour</a:t>
            </a:r>
          </a:p>
          <a:p>
            <a:endParaRPr lang="en-GB" sz="2000" dirty="0" smtClean="0">
              <a:cs typeface="Arial"/>
            </a:endParaRPr>
          </a:p>
          <a:p>
            <a:r>
              <a:rPr lang="en-GB" sz="2000" dirty="0" smtClean="0">
                <a:cs typeface="Arial"/>
              </a:rPr>
              <a:t>Complexity and Learning Curve</a:t>
            </a:r>
          </a:p>
          <a:p>
            <a:pPr marL="742950" lvl="2" indent="-342900"/>
            <a:r>
              <a:rPr lang="en-GB" dirty="0" smtClean="0">
                <a:cs typeface="Arial"/>
              </a:rPr>
              <a:t>Hybris </a:t>
            </a:r>
            <a:r>
              <a:rPr lang="en-GB" dirty="0">
                <a:cs typeface="Arial"/>
              </a:rPr>
              <a:t>CCV2</a:t>
            </a:r>
          </a:p>
          <a:p>
            <a:pPr marL="742950" lvl="2" indent="-342900"/>
            <a:r>
              <a:rPr lang="en-GB" dirty="0" err="1" smtClean="0">
                <a:cs typeface="Arial"/>
              </a:rPr>
              <a:t>Sitecore</a:t>
            </a:r>
            <a:endParaRPr lang="en-GB" dirty="0">
              <a:cs typeface="Arial"/>
            </a:endParaRPr>
          </a:p>
          <a:p>
            <a:pPr marL="742950" lvl="2" indent="-342900"/>
            <a:r>
              <a:rPr lang="en-GB" dirty="0">
                <a:cs typeface="Arial"/>
              </a:rPr>
              <a:t>APIGEE</a:t>
            </a:r>
          </a:p>
          <a:p>
            <a:pPr marL="742950" lvl="2" indent="-342900"/>
            <a:r>
              <a:rPr lang="en-GB" dirty="0">
                <a:cs typeface="Arial"/>
              </a:rPr>
              <a:t>TeamCity</a:t>
            </a:r>
          </a:p>
          <a:p>
            <a:pPr marL="742950" lvl="2" indent="-342900"/>
            <a:r>
              <a:rPr lang="en-GB" dirty="0" err="1" smtClean="0">
                <a:cs typeface="Arial"/>
              </a:rPr>
              <a:t>Coveo</a:t>
            </a:r>
            <a:endParaRPr lang="en-GB" dirty="0" smtClean="0">
              <a:cs typeface="Arial"/>
            </a:endParaRPr>
          </a:p>
          <a:p>
            <a:pPr marL="742950" lvl="2" indent="-342900"/>
            <a:r>
              <a:rPr lang="en-GB" dirty="0" err="1" smtClean="0">
                <a:cs typeface="Arial"/>
              </a:rPr>
              <a:t>Sitecore</a:t>
            </a:r>
            <a:r>
              <a:rPr lang="en-GB" dirty="0" smtClean="0">
                <a:cs typeface="Arial"/>
              </a:rPr>
              <a:t> DAM</a:t>
            </a:r>
          </a:p>
          <a:p>
            <a:endParaRPr lang="en-GB" sz="2000" dirty="0">
              <a:cs typeface="Arial"/>
            </a:endParaRPr>
          </a:p>
          <a:p>
            <a:endParaRPr lang="en-US" sz="1600" dirty="0"/>
          </a:p>
        </p:txBody>
      </p:sp>
    </p:spTree>
    <p:extLst>
      <p:ext uri="{BB962C8B-B14F-4D97-AF65-F5344CB8AC3E}">
        <p14:creationId xmlns:p14="http://schemas.microsoft.com/office/powerpoint/2010/main" val="25805092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FF9647-B549-48C4-BD22-9C93829EB312}"/>
              </a:ext>
            </a:extLst>
          </p:cNvPr>
          <p:cNvSpPr>
            <a:spLocks noGrp="1"/>
          </p:cNvSpPr>
          <p:nvPr>
            <p:ph type="body" sz="quarter" idx="10"/>
          </p:nvPr>
        </p:nvSpPr>
        <p:spPr/>
        <p:txBody>
          <a:bodyPr anchor="t"/>
          <a:lstStyle/>
          <a:p>
            <a:r>
              <a:rPr lang="en-US" dirty="0" smtClean="0"/>
              <a:t>Solution Architecture</a:t>
            </a:r>
            <a:endParaRPr lang="en-US" dirty="0"/>
          </a:p>
        </p:txBody>
      </p:sp>
    </p:spTree>
    <p:extLst>
      <p:ext uri="{BB962C8B-B14F-4D97-AF65-F5344CB8AC3E}">
        <p14:creationId xmlns:p14="http://schemas.microsoft.com/office/powerpoint/2010/main" val="893020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CA6A26-F9BA-4AF3-8AEC-448EFC0325A2}"/>
              </a:ext>
            </a:extLst>
          </p:cNvPr>
          <p:cNvSpPr>
            <a:spLocks noGrp="1"/>
          </p:cNvSpPr>
          <p:nvPr>
            <p:ph type="body" sz="quarter" idx="10"/>
          </p:nvPr>
        </p:nvSpPr>
        <p:spPr/>
        <p:txBody>
          <a:bodyPr/>
          <a:lstStyle/>
          <a:p>
            <a:r>
              <a:rPr lang="en-US" dirty="0" smtClean="0"/>
              <a:t>Solution Architecture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828000"/>
            <a:ext cx="8061960" cy="4193580"/>
          </a:xfrm>
          <a:prstGeom prst="rect">
            <a:avLst/>
          </a:prstGeom>
        </p:spPr>
      </p:pic>
    </p:spTree>
    <p:extLst>
      <p:ext uri="{BB962C8B-B14F-4D97-AF65-F5344CB8AC3E}">
        <p14:creationId xmlns:p14="http://schemas.microsoft.com/office/powerpoint/2010/main" val="813989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CA6A26-F9BA-4AF3-8AEC-448EFC0325A2}"/>
              </a:ext>
            </a:extLst>
          </p:cNvPr>
          <p:cNvSpPr>
            <a:spLocks noGrp="1"/>
          </p:cNvSpPr>
          <p:nvPr>
            <p:ph type="body" sz="quarter" idx="10"/>
          </p:nvPr>
        </p:nvSpPr>
        <p:spPr/>
        <p:txBody>
          <a:bodyPr/>
          <a:lstStyle/>
          <a:p>
            <a:r>
              <a:rPr lang="en-US" dirty="0" smtClean="0"/>
              <a:t>Solution Architecture</a:t>
            </a:r>
            <a:endParaRPr lang="en-US" dirty="0"/>
          </a:p>
        </p:txBody>
      </p:sp>
      <p:sp>
        <p:nvSpPr>
          <p:cNvPr id="4" name="Text Placeholder 3">
            <a:extLst>
              <a:ext uri="{FF2B5EF4-FFF2-40B4-BE49-F238E27FC236}">
                <a16:creationId xmlns:a16="http://schemas.microsoft.com/office/drawing/2014/main" id="{5752BA62-F1DD-4B40-B47E-AD58324EA1F3}"/>
              </a:ext>
            </a:extLst>
          </p:cNvPr>
          <p:cNvSpPr>
            <a:spLocks noGrp="1"/>
          </p:cNvSpPr>
          <p:nvPr>
            <p:ph type="body" sz="quarter" idx="15"/>
          </p:nvPr>
        </p:nvSpPr>
        <p:spPr>
          <a:xfrm>
            <a:off x="540000" y="924911"/>
            <a:ext cx="8064500" cy="3866220"/>
          </a:xfrm>
        </p:spPr>
        <p:txBody>
          <a:bodyPr anchor="t"/>
          <a:lstStyle/>
          <a:p>
            <a:pPr marL="171450" indent="-171450"/>
            <a:r>
              <a:rPr lang="en-GB" sz="1600" dirty="0"/>
              <a:t>Azure Cloud platform with multi-region deployment </a:t>
            </a:r>
            <a:endParaRPr lang="en-GB" sz="1600" dirty="0" smtClean="0"/>
          </a:p>
          <a:p>
            <a:pPr marL="171450" indent="-171450"/>
            <a:r>
              <a:rPr lang="en-GB" sz="1600" dirty="0" smtClean="0"/>
              <a:t>CDN </a:t>
            </a:r>
            <a:r>
              <a:rPr lang="en-GB" sz="1600" dirty="0"/>
              <a:t>– </a:t>
            </a:r>
            <a:r>
              <a:rPr lang="en-GB" sz="1600" dirty="0" err="1"/>
              <a:t>Cloudflare</a:t>
            </a:r>
            <a:endParaRPr lang="en-GB" sz="1600" dirty="0"/>
          </a:p>
          <a:p>
            <a:pPr marL="171450" indent="-171450"/>
            <a:r>
              <a:rPr lang="en-GB" sz="1600" dirty="0" smtClean="0"/>
              <a:t>Frontend </a:t>
            </a:r>
            <a:r>
              <a:rPr lang="en-GB" sz="1600" dirty="0"/>
              <a:t>– React JS hosted on AKS</a:t>
            </a:r>
          </a:p>
          <a:p>
            <a:pPr marL="171450" indent="-171450"/>
            <a:r>
              <a:rPr lang="en-GB" sz="1600" dirty="0" smtClean="0"/>
              <a:t>Integration </a:t>
            </a:r>
            <a:r>
              <a:rPr lang="en-GB" sz="1600" dirty="0"/>
              <a:t>– APIGEE SaaS (plan to move it to hybrid version once Google releases it)</a:t>
            </a:r>
          </a:p>
          <a:p>
            <a:pPr marL="171450" indent="-171450"/>
            <a:r>
              <a:rPr lang="en-GB" sz="1600" dirty="0" smtClean="0"/>
              <a:t>Content </a:t>
            </a:r>
            <a:r>
              <a:rPr lang="en-GB" sz="1600" dirty="0"/>
              <a:t>– </a:t>
            </a:r>
            <a:r>
              <a:rPr lang="en-GB" sz="1600" dirty="0" err="1" smtClean="0"/>
              <a:t>Sitecore</a:t>
            </a:r>
            <a:r>
              <a:rPr lang="en-GB" sz="1600" dirty="0" smtClean="0"/>
              <a:t> 9.3 </a:t>
            </a:r>
            <a:r>
              <a:rPr lang="en-GB" sz="1600" dirty="0"/>
              <a:t>XP hybrid solution using </a:t>
            </a:r>
            <a:r>
              <a:rPr lang="en-GB" sz="1600" dirty="0" err="1" smtClean="0"/>
              <a:t>Sitecore</a:t>
            </a:r>
            <a:r>
              <a:rPr lang="en-GB" sz="1600" dirty="0" smtClean="0"/>
              <a:t> </a:t>
            </a:r>
            <a:r>
              <a:rPr lang="en-GB" sz="1600" dirty="0"/>
              <a:t>on IaaS and DB on Azure SQL managed instance</a:t>
            </a:r>
          </a:p>
          <a:p>
            <a:pPr marL="171450" indent="-171450"/>
            <a:r>
              <a:rPr lang="en-GB" sz="1600" dirty="0" smtClean="0"/>
              <a:t>Commerce </a:t>
            </a:r>
            <a:r>
              <a:rPr lang="en-GB" sz="1600" dirty="0"/>
              <a:t>– SAP Hybris CCV2</a:t>
            </a:r>
          </a:p>
          <a:p>
            <a:pPr marL="171450" indent="-171450"/>
            <a:r>
              <a:rPr lang="en-GB" sz="1600" dirty="0" smtClean="0"/>
              <a:t>Search </a:t>
            </a:r>
            <a:r>
              <a:rPr lang="en-GB" sz="1600" dirty="0"/>
              <a:t>- </a:t>
            </a:r>
            <a:r>
              <a:rPr lang="en-GB" sz="1600" dirty="0" err="1"/>
              <a:t>Coveo</a:t>
            </a:r>
            <a:endParaRPr lang="en-GB" sz="1600" dirty="0"/>
          </a:p>
          <a:p>
            <a:pPr marL="171450" indent="-171450"/>
            <a:r>
              <a:rPr lang="en-GB" sz="1600" dirty="0" smtClean="0"/>
              <a:t>Other </a:t>
            </a:r>
            <a:r>
              <a:rPr lang="en-GB" sz="1600" dirty="0"/>
              <a:t>components – Azure Event Grid, Azure Functions, Azure </a:t>
            </a:r>
            <a:r>
              <a:rPr lang="en-GB" sz="1600" dirty="0" err="1"/>
              <a:t>Artifacts</a:t>
            </a:r>
            <a:r>
              <a:rPr lang="en-GB" sz="1600" dirty="0"/>
              <a:t>, Azure Key Vault, </a:t>
            </a:r>
            <a:endParaRPr lang="en-GB" sz="1600" dirty="0" smtClean="0"/>
          </a:p>
          <a:p>
            <a:pPr marL="171450" indent="-171450"/>
            <a:r>
              <a:rPr lang="en-GB" sz="1600" dirty="0" smtClean="0"/>
              <a:t>Logging  - ELK</a:t>
            </a:r>
          </a:p>
          <a:p>
            <a:pPr marL="171450" indent="-171450"/>
            <a:r>
              <a:rPr lang="en-GB" sz="1600" dirty="0" smtClean="0"/>
              <a:t>Monitoring – Dynatrace</a:t>
            </a:r>
          </a:p>
          <a:p>
            <a:pPr marL="171450" indent="-171450"/>
            <a:r>
              <a:rPr lang="en-GB" sz="1600" dirty="0" smtClean="0"/>
              <a:t>Support – </a:t>
            </a:r>
            <a:r>
              <a:rPr lang="en-GB" sz="1600" dirty="0" err="1"/>
              <a:t>p</a:t>
            </a:r>
            <a:r>
              <a:rPr lang="en-GB" sz="1600" dirty="0" err="1" smtClean="0"/>
              <a:t>agerduty</a:t>
            </a:r>
            <a:r>
              <a:rPr lang="en-GB" sz="1600" dirty="0" smtClean="0"/>
              <a:t>, Service Now</a:t>
            </a:r>
            <a:endParaRPr lang="en-GB" sz="2000" dirty="0"/>
          </a:p>
          <a:p>
            <a:endParaRPr lang="en-GB" sz="2000" dirty="0">
              <a:cs typeface="Arial"/>
            </a:endParaRPr>
          </a:p>
          <a:p>
            <a:endParaRPr lang="en-US" sz="1600" dirty="0"/>
          </a:p>
        </p:txBody>
      </p:sp>
    </p:spTree>
    <p:extLst>
      <p:ext uri="{BB962C8B-B14F-4D97-AF65-F5344CB8AC3E}">
        <p14:creationId xmlns:p14="http://schemas.microsoft.com/office/powerpoint/2010/main" val="748644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FF9647-B549-48C4-BD22-9C93829EB312}"/>
              </a:ext>
            </a:extLst>
          </p:cNvPr>
          <p:cNvSpPr>
            <a:spLocks noGrp="1"/>
          </p:cNvSpPr>
          <p:nvPr>
            <p:ph type="body" sz="quarter" idx="10"/>
          </p:nvPr>
        </p:nvSpPr>
        <p:spPr>
          <a:xfrm>
            <a:off x="539552" y="1327918"/>
            <a:ext cx="3916834" cy="866274"/>
          </a:xfrm>
        </p:spPr>
        <p:txBody>
          <a:bodyPr anchor="t"/>
          <a:lstStyle/>
          <a:p>
            <a:r>
              <a:rPr lang="en-US" dirty="0" smtClean="0"/>
              <a:t>Infrastructure Automation</a:t>
            </a:r>
            <a:endParaRPr lang="en-US" dirty="0"/>
          </a:p>
        </p:txBody>
      </p:sp>
    </p:spTree>
    <p:extLst>
      <p:ext uri="{BB962C8B-B14F-4D97-AF65-F5344CB8AC3E}">
        <p14:creationId xmlns:p14="http://schemas.microsoft.com/office/powerpoint/2010/main" val="9523125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BDEBC4-803E-41A2-B61C-C96BD3135D89}"/>
              </a:ext>
            </a:extLst>
          </p:cNvPr>
          <p:cNvSpPr>
            <a:spLocks noGrp="1"/>
          </p:cNvSpPr>
          <p:nvPr>
            <p:ph type="body" sz="quarter" idx="10"/>
          </p:nvPr>
        </p:nvSpPr>
        <p:spPr>
          <a:xfrm>
            <a:off x="540000" y="0"/>
            <a:ext cx="8248724" cy="828000"/>
          </a:xfrm>
        </p:spPr>
        <p:txBody>
          <a:bodyPr/>
          <a:lstStyle/>
          <a:p>
            <a:r>
              <a:rPr lang="en-US" dirty="0"/>
              <a:t>React </a:t>
            </a:r>
            <a:r>
              <a:rPr lang="en-US" dirty="0" smtClean="0"/>
              <a:t>Infrastructure Provisioning</a:t>
            </a:r>
            <a:endParaRPr lang="en-US" sz="4000" dirty="0"/>
          </a:p>
        </p:txBody>
      </p:sp>
      <p:grpSp>
        <p:nvGrpSpPr>
          <p:cNvPr id="165" name="Group 164"/>
          <p:cNvGrpSpPr/>
          <p:nvPr/>
        </p:nvGrpSpPr>
        <p:grpSpPr>
          <a:xfrm>
            <a:off x="662153" y="1240221"/>
            <a:ext cx="8126572" cy="3289737"/>
            <a:chOff x="125944" y="608543"/>
            <a:chExt cx="10817352" cy="3778648"/>
          </a:xfrm>
        </p:grpSpPr>
        <p:sp>
          <p:nvSpPr>
            <p:cNvPr id="129" name="Rounded Rectangle 128"/>
            <p:cNvSpPr/>
            <p:nvPr/>
          </p:nvSpPr>
          <p:spPr>
            <a:xfrm>
              <a:off x="125944" y="933223"/>
              <a:ext cx="1473198" cy="2203981"/>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pic>
          <p:nvPicPr>
            <p:cNvPr id="130" name="Content Placeholder 3"/>
            <p:cNvPicPr>
              <a:picLocks noChangeAspect="1"/>
            </p:cNvPicPr>
            <p:nvPr/>
          </p:nvPicPr>
          <p:blipFill>
            <a:blip r:embed="rId3"/>
            <a:stretch>
              <a:fillRect/>
            </a:stretch>
          </p:blipFill>
          <p:spPr>
            <a:xfrm>
              <a:off x="715214" y="1044673"/>
              <a:ext cx="352425" cy="419100"/>
            </a:xfrm>
            <a:prstGeom prst="rect">
              <a:avLst/>
            </a:prstGeom>
          </p:spPr>
        </p:pic>
        <p:sp>
          <p:nvSpPr>
            <p:cNvPr id="131" name="TextBox 130"/>
            <p:cNvSpPr txBox="1"/>
            <p:nvPr/>
          </p:nvSpPr>
          <p:spPr>
            <a:xfrm>
              <a:off x="525377" y="1413006"/>
              <a:ext cx="732098" cy="307249"/>
            </a:xfrm>
            <a:prstGeom prst="rect">
              <a:avLst/>
            </a:prstGeom>
            <a:noFill/>
          </p:spPr>
          <p:txBody>
            <a:bodyPr wrap="square" rtlCol="0">
              <a:spAutoFit/>
            </a:bodyPr>
            <a:lstStyle/>
            <a:p>
              <a:r>
                <a:rPr lang="en-US" sz="900" dirty="0" smtClean="0"/>
                <a:t>main.tf</a:t>
              </a:r>
              <a:endParaRPr lang="en-US" sz="900" dirty="0"/>
            </a:p>
          </p:txBody>
        </p:sp>
        <p:pic>
          <p:nvPicPr>
            <p:cNvPr id="132" name="Content Placeholder 3"/>
            <p:cNvPicPr>
              <a:picLocks noChangeAspect="1"/>
            </p:cNvPicPr>
            <p:nvPr/>
          </p:nvPicPr>
          <p:blipFill>
            <a:blip r:embed="rId3"/>
            <a:stretch>
              <a:fillRect/>
            </a:stretch>
          </p:blipFill>
          <p:spPr>
            <a:xfrm>
              <a:off x="715214" y="1742849"/>
              <a:ext cx="352425" cy="419100"/>
            </a:xfrm>
            <a:prstGeom prst="rect">
              <a:avLst/>
            </a:prstGeom>
          </p:spPr>
        </p:pic>
        <p:sp>
          <p:nvSpPr>
            <p:cNvPr id="133" name="TextBox 132"/>
            <p:cNvSpPr txBox="1"/>
            <p:nvPr/>
          </p:nvSpPr>
          <p:spPr>
            <a:xfrm>
              <a:off x="183709" y="2078355"/>
              <a:ext cx="1415433" cy="307777"/>
            </a:xfrm>
            <a:prstGeom prst="rect">
              <a:avLst/>
            </a:prstGeom>
            <a:noFill/>
          </p:spPr>
          <p:txBody>
            <a:bodyPr wrap="square" rtlCol="0">
              <a:spAutoFit/>
            </a:bodyPr>
            <a:lstStyle/>
            <a:p>
              <a:r>
                <a:rPr lang="en-US" sz="900" dirty="0" err="1" smtClean="0"/>
                <a:t>terraform.tfvars</a:t>
              </a:r>
              <a:endParaRPr lang="en-US" sz="900" dirty="0"/>
            </a:p>
          </p:txBody>
        </p:sp>
        <p:pic>
          <p:nvPicPr>
            <p:cNvPr id="134" name="Content Placeholder 3"/>
            <p:cNvPicPr>
              <a:picLocks noChangeAspect="1"/>
            </p:cNvPicPr>
            <p:nvPr/>
          </p:nvPicPr>
          <p:blipFill>
            <a:blip r:embed="rId3"/>
            <a:stretch>
              <a:fillRect/>
            </a:stretch>
          </p:blipFill>
          <p:spPr>
            <a:xfrm>
              <a:off x="686330" y="2379684"/>
              <a:ext cx="352425" cy="419100"/>
            </a:xfrm>
            <a:prstGeom prst="rect">
              <a:avLst/>
            </a:prstGeom>
          </p:spPr>
        </p:pic>
        <p:sp>
          <p:nvSpPr>
            <p:cNvPr id="135" name="TextBox 134"/>
            <p:cNvSpPr txBox="1"/>
            <p:nvPr/>
          </p:nvSpPr>
          <p:spPr>
            <a:xfrm>
              <a:off x="156742" y="2712026"/>
              <a:ext cx="1415433" cy="307777"/>
            </a:xfrm>
            <a:prstGeom prst="rect">
              <a:avLst/>
            </a:prstGeom>
            <a:noFill/>
          </p:spPr>
          <p:txBody>
            <a:bodyPr wrap="square" rtlCol="0">
              <a:spAutoFit/>
            </a:bodyPr>
            <a:lstStyle/>
            <a:p>
              <a:r>
                <a:rPr lang="en-US" sz="900" dirty="0" err="1" smtClean="0"/>
                <a:t>backend.tfvars</a:t>
              </a:r>
              <a:endParaRPr lang="en-US" sz="900" dirty="0"/>
            </a:p>
          </p:txBody>
        </p:sp>
        <p:pic>
          <p:nvPicPr>
            <p:cNvPr id="136" name="Picture 135"/>
            <p:cNvPicPr>
              <a:picLocks noChangeAspect="1"/>
            </p:cNvPicPr>
            <p:nvPr/>
          </p:nvPicPr>
          <p:blipFill>
            <a:blip r:embed="rId4"/>
            <a:stretch>
              <a:fillRect/>
            </a:stretch>
          </p:blipFill>
          <p:spPr>
            <a:xfrm>
              <a:off x="2927014" y="1197793"/>
              <a:ext cx="1283233" cy="1509212"/>
            </a:xfrm>
            <a:prstGeom prst="rect">
              <a:avLst/>
            </a:prstGeom>
          </p:spPr>
        </p:pic>
        <p:pic>
          <p:nvPicPr>
            <p:cNvPr id="137" name="Picture 136"/>
            <p:cNvPicPr>
              <a:picLocks noChangeAspect="1"/>
            </p:cNvPicPr>
            <p:nvPr/>
          </p:nvPicPr>
          <p:blipFill>
            <a:blip r:embed="rId5"/>
            <a:stretch>
              <a:fillRect/>
            </a:stretch>
          </p:blipFill>
          <p:spPr>
            <a:xfrm>
              <a:off x="5409116" y="1516380"/>
              <a:ext cx="1543050" cy="561975"/>
            </a:xfrm>
            <a:prstGeom prst="rect">
              <a:avLst/>
            </a:prstGeom>
          </p:spPr>
        </p:pic>
        <p:sp>
          <p:nvSpPr>
            <p:cNvPr id="138" name="TextBox 137"/>
            <p:cNvSpPr txBox="1"/>
            <p:nvPr/>
          </p:nvSpPr>
          <p:spPr>
            <a:xfrm>
              <a:off x="5258570" y="1014082"/>
              <a:ext cx="2173605" cy="491599"/>
            </a:xfrm>
            <a:prstGeom prst="rect">
              <a:avLst/>
            </a:prstGeom>
            <a:noFill/>
          </p:spPr>
          <p:txBody>
            <a:bodyPr wrap="square" rtlCol="0">
              <a:spAutoFit/>
            </a:bodyPr>
            <a:lstStyle/>
            <a:p>
              <a:r>
                <a:rPr lang="en-US" sz="900" b="1" i="1" dirty="0" smtClean="0"/>
                <a:t>Infrastructure Provisioning</a:t>
              </a:r>
              <a:endParaRPr lang="en-US" sz="900" b="1" i="1" dirty="0"/>
            </a:p>
          </p:txBody>
        </p:sp>
        <p:pic>
          <p:nvPicPr>
            <p:cNvPr id="139" name="Content Placeholder 3"/>
            <p:cNvPicPr>
              <a:picLocks noChangeAspect="1"/>
            </p:cNvPicPr>
            <p:nvPr/>
          </p:nvPicPr>
          <p:blipFill>
            <a:blip r:embed="rId3"/>
            <a:stretch>
              <a:fillRect/>
            </a:stretch>
          </p:blipFill>
          <p:spPr>
            <a:xfrm>
              <a:off x="3378185" y="3560148"/>
              <a:ext cx="352425" cy="419100"/>
            </a:xfrm>
            <a:prstGeom prst="rect">
              <a:avLst/>
            </a:prstGeom>
          </p:spPr>
        </p:pic>
        <p:sp>
          <p:nvSpPr>
            <p:cNvPr id="140" name="TextBox 139"/>
            <p:cNvSpPr txBox="1"/>
            <p:nvPr/>
          </p:nvSpPr>
          <p:spPr>
            <a:xfrm>
              <a:off x="2795217" y="3943619"/>
              <a:ext cx="1400799" cy="307777"/>
            </a:xfrm>
            <a:prstGeom prst="rect">
              <a:avLst/>
            </a:prstGeom>
            <a:noFill/>
          </p:spPr>
          <p:txBody>
            <a:bodyPr wrap="square" rtlCol="0">
              <a:spAutoFit/>
            </a:bodyPr>
            <a:lstStyle/>
            <a:p>
              <a:r>
                <a:rPr lang="en-US" sz="900" dirty="0" err="1"/>
                <a:t>t</a:t>
              </a:r>
              <a:r>
                <a:rPr lang="en-US" sz="900" dirty="0" err="1" smtClean="0"/>
                <a:t>erraform.tfstate</a:t>
              </a:r>
              <a:endParaRPr lang="en-US" sz="900" dirty="0"/>
            </a:p>
          </p:txBody>
        </p:sp>
        <p:sp>
          <p:nvSpPr>
            <p:cNvPr id="141" name="Rounded Rectangle 140"/>
            <p:cNvSpPr/>
            <p:nvPr/>
          </p:nvSpPr>
          <p:spPr>
            <a:xfrm>
              <a:off x="9177634" y="1289782"/>
              <a:ext cx="1765662" cy="2270366"/>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pic>
          <p:nvPicPr>
            <p:cNvPr id="142" name="Picture 141"/>
            <p:cNvPicPr>
              <a:picLocks noChangeAspect="1"/>
            </p:cNvPicPr>
            <p:nvPr/>
          </p:nvPicPr>
          <p:blipFill>
            <a:blip r:embed="rId6"/>
            <a:stretch>
              <a:fillRect/>
            </a:stretch>
          </p:blipFill>
          <p:spPr>
            <a:xfrm>
              <a:off x="9419203" y="1072576"/>
              <a:ext cx="400050" cy="390525"/>
            </a:xfrm>
            <a:prstGeom prst="rect">
              <a:avLst/>
            </a:prstGeom>
          </p:spPr>
        </p:pic>
        <p:sp>
          <p:nvSpPr>
            <p:cNvPr id="143" name="Rounded Rectangle 142"/>
            <p:cNvSpPr/>
            <p:nvPr/>
          </p:nvSpPr>
          <p:spPr>
            <a:xfrm>
              <a:off x="9419203" y="1746134"/>
              <a:ext cx="1301481" cy="5961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Azure Kubernetes Services</a:t>
              </a:r>
              <a:endParaRPr lang="en-US" sz="900" b="1" dirty="0">
                <a:solidFill>
                  <a:schemeClr val="bg1"/>
                </a:solidFill>
              </a:endParaRPr>
            </a:p>
          </p:txBody>
        </p:sp>
        <p:sp>
          <p:nvSpPr>
            <p:cNvPr id="144" name="Rounded Rectangle 143"/>
            <p:cNvSpPr/>
            <p:nvPr/>
          </p:nvSpPr>
          <p:spPr>
            <a:xfrm>
              <a:off x="9442926" y="2760529"/>
              <a:ext cx="1254034" cy="5185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Ingress Node</a:t>
              </a:r>
              <a:endParaRPr lang="en-US" sz="900" b="1" dirty="0">
                <a:solidFill>
                  <a:schemeClr val="bg1"/>
                </a:solidFill>
              </a:endParaRPr>
            </a:p>
          </p:txBody>
        </p:sp>
        <p:cxnSp>
          <p:nvCxnSpPr>
            <p:cNvPr id="145" name="Straight Arrow Connector 144"/>
            <p:cNvCxnSpPr/>
            <p:nvPr/>
          </p:nvCxnSpPr>
          <p:spPr>
            <a:xfrm>
              <a:off x="4321799" y="1699129"/>
              <a:ext cx="80090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a:off x="4296766" y="2045348"/>
              <a:ext cx="80090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1766924" y="1440220"/>
              <a:ext cx="80090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1766924" y="2146944"/>
              <a:ext cx="80090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a:off x="3554397" y="2798784"/>
              <a:ext cx="6207" cy="69173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7532000" y="1720783"/>
              <a:ext cx="80090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7531999" y="2005407"/>
              <a:ext cx="80090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2CB199E5-8260-4E4C-8CC3-7369FBE18E1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7143" y="608543"/>
              <a:ext cx="649755" cy="268377"/>
            </a:xfrm>
            <a:prstGeom prst="rect">
              <a:avLst/>
            </a:prstGeom>
            <a:ln>
              <a:noFill/>
            </a:ln>
          </p:spPr>
        </p:pic>
        <p:pic>
          <p:nvPicPr>
            <p:cNvPr id="153" name="Picture 152"/>
            <p:cNvPicPr>
              <a:picLocks noChangeAspect="1"/>
            </p:cNvPicPr>
            <p:nvPr/>
          </p:nvPicPr>
          <p:blipFill>
            <a:blip r:embed="rId8"/>
            <a:stretch>
              <a:fillRect/>
            </a:stretch>
          </p:blipFill>
          <p:spPr>
            <a:xfrm>
              <a:off x="5431991" y="3476473"/>
              <a:ext cx="971120" cy="910718"/>
            </a:xfrm>
            <a:prstGeom prst="rect">
              <a:avLst/>
            </a:prstGeom>
          </p:spPr>
        </p:pic>
        <p:cxnSp>
          <p:nvCxnSpPr>
            <p:cNvPr id="154" name="Straight Arrow Connector 153"/>
            <p:cNvCxnSpPr/>
            <p:nvPr/>
          </p:nvCxnSpPr>
          <p:spPr>
            <a:xfrm>
              <a:off x="4360292" y="3750485"/>
              <a:ext cx="80090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H="1">
              <a:off x="4335259" y="4101549"/>
              <a:ext cx="80090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a:off x="1766924" y="2798784"/>
              <a:ext cx="80090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4780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Bunnings Theme">
  <a:themeElements>
    <a:clrScheme name="Bunnings 2016 Office Theme">
      <a:dk1>
        <a:srgbClr val="0D5257"/>
      </a:dk1>
      <a:lt1>
        <a:srgbClr val="FFFFFF"/>
      </a:lt1>
      <a:dk2>
        <a:srgbClr val="0D5257"/>
      </a:dk2>
      <a:lt2>
        <a:srgbClr val="FFFFFF"/>
      </a:lt2>
      <a:accent1>
        <a:srgbClr val="0D5257"/>
      </a:accent1>
      <a:accent2>
        <a:srgbClr val="DA291C"/>
      </a:accent2>
      <a:accent3>
        <a:srgbClr val="0D5257"/>
      </a:accent3>
      <a:accent4>
        <a:srgbClr val="D52B1E"/>
      </a:accent4>
      <a:accent5>
        <a:srgbClr val="0D5257"/>
      </a:accent5>
      <a:accent6>
        <a:srgbClr val="D52B1E"/>
      </a:accent6>
      <a:hlink>
        <a:srgbClr val="007AC9"/>
      </a:hlink>
      <a:folHlink>
        <a:srgbClr val="000000"/>
      </a:folHlink>
    </a:clrScheme>
    <a:fontScheme name="Bunning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1">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005D54"/>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10351</TotalTime>
  <Words>617</Words>
  <Application>Microsoft Office PowerPoint</Application>
  <PresentationFormat>On-screen Show (16:9)</PresentationFormat>
  <Paragraphs>179</Paragraphs>
  <Slides>20</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Arial Black</vt:lpstr>
      <vt:lpstr>Calibri</vt:lpstr>
      <vt:lpstr>Futura Next Book</vt:lpstr>
      <vt:lpstr>Futura Next DemiBold</vt:lpstr>
      <vt:lpstr>Futura Next Medium</vt:lpstr>
      <vt:lpstr>Bunnings Theme</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Bunnings Pty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Dylan Seddon</dc:creator>
  <cp:lastModifiedBy>Mohinder Kumar</cp:lastModifiedBy>
  <cp:revision>337</cp:revision>
  <cp:lastPrinted>2014-02-27T00:58:30Z</cp:lastPrinted>
  <dcterms:created xsi:type="dcterms:W3CDTF">2016-10-24T05:27:25Z</dcterms:created>
  <dcterms:modified xsi:type="dcterms:W3CDTF">2021-04-15T10:13:37Z</dcterms:modified>
</cp:coreProperties>
</file>